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486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6D1F72-0AA2-F499-966B-26A0D2D78F58}"/>
              </a:ext>
            </a:extLst>
          </p:cNvPr>
          <p:cNvSpPr txBox="1"/>
          <p:nvPr/>
        </p:nvSpPr>
        <p:spPr>
          <a:xfrm>
            <a:off x="1136573" y="998730"/>
            <a:ext cx="7632854" cy="49065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木曜日は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浴室清掃日です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９時～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12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使用出来ません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87F16-5B5C-2E17-613D-B9BFB458D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5A06D83-EF07-1F19-64A5-BE556FCFB2B3}"/>
              </a:ext>
            </a:extLst>
          </p:cNvPr>
          <p:cNvSpPr txBox="1"/>
          <p:nvPr/>
        </p:nvSpPr>
        <p:spPr>
          <a:xfrm>
            <a:off x="453528" y="451693"/>
            <a:ext cx="8998944" cy="60006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木曜日は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浴室清掃日です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９時～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12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使用出来ません</a:t>
            </a:r>
          </a:p>
        </p:txBody>
      </p:sp>
    </p:spTree>
    <p:extLst>
      <p:ext uri="{BB962C8B-B14F-4D97-AF65-F5344CB8AC3E}">
        <p14:creationId xmlns:p14="http://schemas.microsoft.com/office/powerpoint/2010/main" val="175015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EBA7BE81-B0AD-49E6-1686-CD5409055968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158C36B0-D607-50A9-6CE4-3E3C72C22191}"/>
              </a:ext>
            </a:extLst>
          </p:cNvPr>
          <p:cNvSpPr txBox="1"/>
          <p:nvPr/>
        </p:nvSpPr>
        <p:spPr>
          <a:xfrm>
            <a:off x="613719" y="818710"/>
            <a:ext cx="5662888" cy="52017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木曜日は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浴室清掃日です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９時～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12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使用出来ません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621CA57-799A-A32A-E249-89C66B452700}"/>
              </a:ext>
            </a:extLst>
          </p:cNvPr>
          <p:cNvGrpSpPr/>
          <p:nvPr/>
        </p:nvGrpSpPr>
        <p:grpSpPr>
          <a:xfrm>
            <a:off x="6843210" y="3039426"/>
            <a:ext cx="2662452" cy="3483371"/>
            <a:chOff x="826727" y="3564017"/>
            <a:chExt cx="2160948" cy="2827237"/>
          </a:xfrm>
        </p:grpSpPr>
        <p:sp>
          <p:nvSpPr>
            <p:cNvPr id="3" name="楕円 461">
              <a:extLst>
                <a:ext uri="{FF2B5EF4-FFF2-40B4-BE49-F238E27FC236}">
                  <a16:creationId xmlns:a16="http://schemas.microsoft.com/office/drawing/2014/main" id="{F94E5723-D99F-E12D-E6FA-DF8E1F6256F3}"/>
                </a:ext>
              </a:extLst>
            </p:cNvPr>
            <p:cNvSpPr/>
            <p:nvPr/>
          </p:nvSpPr>
          <p:spPr bwMode="auto">
            <a:xfrm rot="17100000" flipH="1">
              <a:off x="2227741" y="4689489"/>
              <a:ext cx="354230" cy="523197"/>
            </a:xfrm>
            <a:custGeom>
              <a:avLst/>
              <a:gdLst>
                <a:gd name="connsiteX0" fmla="*/ 0 w 329462"/>
                <a:gd name="connsiteY0" fmla="*/ 164731 h 329462"/>
                <a:gd name="connsiteX1" fmla="*/ 164731 w 329462"/>
                <a:gd name="connsiteY1" fmla="*/ 0 h 329462"/>
                <a:gd name="connsiteX2" fmla="*/ 329462 w 329462"/>
                <a:gd name="connsiteY2" fmla="*/ 164731 h 329462"/>
                <a:gd name="connsiteX3" fmla="*/ 164731 w 329462"/>
                <a:gd name="connsiteY3" fmla="*/ 329462 h 329462"/>
                <a:gd name="connsiteX4" fmla="*/ 0 w 329462"/>
                <a:gd name="connsiteY4" fmla="*/ 164731 h 329462"/>
                <a:gd name="connsiteX0" fmla="*/ 6 w 329468"/>
                <a:gd name="connsiteY0" fmla="*/ 164731 h 486625"/>
                <a:gd name="connsiteX1" fmla="*/ 164737 w 329468"/>
                <a:gd name="connsiteY1" fmla="*/ 0 h 486625"/>
                <a:gd name="connsiteX2" fmla="*/ 329468 w 329468"/>
                <a:gd name="connsiteY2" fmla="*/ 164731 h 486625"/>
                <a:gd name="connsiteX3" fmla="*/ 169500 w 329468"/>
                <a:gd name="connsiteY3" fmla="*/ 486625 h 486625"/>
                <a:gd name="connsiteX4" fmla="*/ 6 w 329468"/>
                <a:gd name="connsiteY4" fmla="*/ 164731 h 486625"/>
                <a:gd name="connsiteX0" fmla="*/ 6 w 329468"/>
                <a:gd name="connsiteY0" fmla="*/ 164731 h 486625"/>
                <a:gd name="connsiteX1" fmla="*/ 164737 w 329468"/>
                <a:gd name="connsiteY1" fmla="*/ 0 h 486625"/>
                <a:gd name="connsiteX2" fmla="*/ 329468 w 329468"/>
                <a:gd name="connsiteY2" fmla="*/ 164731 h 486625"/>
                <a:gd name="connsiteX3" fmla="*/ 169500 w 329468"/>
                <a:gd name="connsiteY3" fmla="*/ 486625 h 486625"/>
                <a:gd name="connsiteX4" fmla="*/ 6 w 329468"/>
                <a:gd name="connsiteY4" fmla="*/ 164731 h 486625"/>
                <a:gd name="connsiteX0" fmla="*/ 6 w 329468"/>
                <a:gd name="connsiteY0" fmla="*/ 164731 h 486625"/>
                <a:gd name="connsiteX1" fmla="*/ 164737 w 329468"/>
                <a:gd name="connsiteY1" fmla="*/ 0 h 486625"/>
                <a:gd name="connsiteX2" fmla="*/ 329468 w 329468"/>
                <a:gd name="connsiteY2" fmla="*/ 164731 h 486625"/>
                <a:gd name="connsiteX3" fmla="*/ 169500 w 329468"/>
                <a:gd name="connsiteY3" fmla="*/ 486625 h 486625"/>
                <a:gd name="connsiteX4" fmla="*/ 6 w 329468"/>
                <a:gd name="connsiteY4" fmla="*/ 164731 h 48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468" h="486625">
                  <a:moveTo>
                    <a:pt x="6" y="164731"/>
                  </a:moveTo>
                  <a:cubicBezTo>
                    <a:pt x="-788" y="83627"/>
                    <a:pt x="73759" y="0"/>
                    <a:pt x="164737" y="0"/>
                  </a:cubicBezTo>
                  <a:cubicBezTo>
                    <a:pt x="255715" y="0"/>
                    <a:pt x="329468" y="73753"/>
                    <a:pt x="329468" y="164731"/>
                  </a:cubicBezTo>
                  <a:cubicBezTo>
                    <a:pt x="329468" y="255709"/>
                    <a:pt x="265241" y="419950"/>
                    <a:pt x="169500" y="486625"/>
                  </a:cubicBezTo>
                  <a:cubicBezTo>
                    <a:pt x="154722" y="343750"/>
                    <a:pt x="800" y="245835"/>
                    <a:pt x="6" y="164731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74C9E25D-3C73-C1F5-2197-74C28B69F330}"/>
                </a:ext>
              </a:extLst>
            </p:cNvPr>
            <p:cNvSpPr/>
            <p:nvPr/>
          </p:nvSpPr>
          <p:spPr bwMode="auto">
            <a:xfrm rot="5400000">
              <a:off x="2228849" y="3890965"/>
              <a:ext cx="809625" cy="504825"/>
            </a:xfrm>
            <a:prstGeom prst="triangle">
              <a:avLst>
                <a:gd name="adj" fmla="val 7685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174FFE5D-3220-2CB6-AF02-1ACDCC40708F}"/>
                </a:ext>
              </a:extLst>
            </p:cNvPr>
            <p:cNvSpPr/>
            <p:nvPr/>
          </p:nvSpPr>
          <p:spPr bwMode="auto">
            <a:xfrm>
              <a:off x="1762125" y="4967127"/>
              <a:ext cx="326232" cy="251511"/>
            </a:xfrm>
            <a:prstGeom prst="trapezoid">
              <a:avLst>
                <a:gd name="adj" fmla="val 14585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7E8D216-BBA3-CD15-036A-08FDE384770D}"/>
                </a:ext>
              </a:extLst>
            </p:cNvPr>
            <p:cNvSpPr/>
            <p:nvPr/>
          </p:nvSpPr>
          <p:spPr bwMode="auto">
            <a:xfrm>
              <a:off x="1279729" y="3643464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F7A6A5D-4121-073F-BD06-D91DBCE71529}"/>
                </a:ext>
              </a:extLst>
            </p:cNvPr>
            <p:cNvSpPr/>
            <p:nvPr/>
          </p:nvSpPr>
          <p:spPr bwMode="auto">
            <a:xfrm>
              <a:off x="1373836" y="5121714"/>
              <a:ext cx="1102808" cy="1089350"/>
            </a:xfrm>
            <a:custGeom>
              <a:avLst/>
              <a:gdLst>
                <a:gd name="connsiteX0" fmla="*/ 378002 w 1102808"/>
                <a:gd name="connsiteY0" fmla="*/ 0 h 1089350"/>
                <a:gd name="connsiteX1" fmla="*/ 404071 w 1102808"/>
                <a:gd name="connsiteY1" fmla="*/ 31032 h 1089350"/>
                <a:gd name="connsiteX2" fmla="*/ 551404 w 1102808"/>
                <a:gd name="connsiteY2" fmla="*/ 80011 h 1089350"/>
                <a:gd name="connsiteX3" fmla="*/ 698737 w 1102808"/>
                <a:gd name="connsiteY3" fmla="*/ 31032 h 1089350"/>
                <a:gd name="connsiteX4" fmla="*/ 724806 w 1102808"/>
                <a:gd name="connsiteY4" fmla="*/ 0 h 1089350"/>
                <a:gd name="connsiteX5" fmla="*/ 807430 w 1102808"/>
                <a:gd name="connsiteY5" fmla="*/ 25648 h 1089350"/>
                <a:gd name="connsiteX6" fmla="*/ 1102808 w 1102808"/>
                <a:gd name="connsiteY6" fmla="*/ 471270 h 1089350"/>
                <a:gd name="connsiteX7" fmla="*/ 1102808 w 1102808"/>
                <a:gd name="connsiteY7" fmla="*/ 1089350 h 1089350"/>
                <a:gd name="connsiteX8" fmla="*/ 0 w 1102808"/>
                <a:gd name="connsiteY8" fmla="*/ 1089350 h 1089350"/>
                <a:gd name="connsiteX9" fmla="*/ 0 w 1102808"/>
                <a:gd name="connsiteY9" fmla="*/ 471270 h 1089350"/>
                <a:gd name="connsiteX10" fmla="*/ 295378 w 1102808"/>
                <a:gd name="connsiteY10" fmla="*/ 25648 h 108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2808" h="1089350">
                  <a:moveTo>
                    <a:pt x="378002" y="0"/>
                  </a:moveTo>
                  <a:lnTo>
                    <a:pt x="404071" y="31032"/>
                  </a:lnTo>
                  <a:cubicBezTo>
                    <a:pt x="441777" y="61294"/>
                    <a:pt x="493867" y="80011"/>
                    <a:pt x="551404" y="80011"/>
                  </a:cubicBezTo>
                  <a:cubicBezTo>
                    <a:pt x="608941" y="80011"/>
                    <a:pt x="661031" y="61294"/>
                    <a:pt x="698737" y="31032"/>
                  </a:cubicBezTo>
                  <a:lnTo>
                    <a:pt x="724806" y="0"/>
                  </a:lnTo>
                  <a:lnTo>
                    <a:pt x="807430" y="25648"/>
                  </a:lnTo>
                  <a:cubicBezTo>
                    <a:pt x="981011" y="99067"/>
                    <a:pt x="1102808" y="270945"/>
                    <a:pt x="1102808" y="471270"/>
                  </a:cubicBezTo>
                  <a:lnTo>
                    <a:pt x="1102808" y="1089350"/>
                  </a:lnTo>
                  <a:lnTo>
                    <a:pt x="0" y="1089350"/>
                  </a:lnTo>
                  <a:lnTo>
                    <a:pt x="0" y="471270"/>
                  </a:lnTo>
                  <a:cubicBezTo>
                    <a:pt x="0" y="270945"/>
                    <a:pt x="121797" y="99067"/>
                    <a:pt x="295378" y="25648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7A53A49-B6D7-0583-DF8B-B15C88B7E528}"/>
                </a:ext>
              </a:extLst>
            </p:cNvPr>
            <p:cNvGrpSpPr/>
            <p:nvPr/>
          </p:nvGrpSpPr>
          <p:grpSpPr>
            <a:xfrm>
              <a:off x="1267790" y="3793579"/>
              <a:ext cx="1331771" cy="1240997"/>
              <a:chOff x="4443712" y="847868"/>
              <a:chExt cx="986061" cy="918851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48E4696E-030A-63C8-55AD-5F45C86BE7E4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8572F71C-9966-932B-B6AA-D5C557D763F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C6766710-65E1-A646-335D-DA478F7D390F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BA01CF6A-007D-5982-FD9B-7089AA3287B6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48EEF149-8940-E69C-D39B-4EEAB153278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D9279DC1-D812-5D47-6045-2E64F3B612D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471EADE0-6FDD-26F7-FBE7-DB3B7995C0A6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5176DD6E-CFF9-6ECE-494D-52E2A1EE2C42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C829928-7FEE-4684-E4BE-F464E0E124DF}"/>
                </a:ext>
              </a:extLst>
            </p:cNvPr>
            <p:cNvSpPr/>
            <p:nvPr/>
          </p:nvSpPr>
          <p:spPr bwMode="auto">
            <a:xfrm flipH="1">
              <a:off x="1386074" y="3778420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二等辺三角形 16">
              <a:extLst>
                <a:ext uri="{FF2B5EF4-FFF2-40B4-BE49-F238E27FC236}">
                  <a16:creationId xmlns:a16="http://schemas.microsoft.com/office/drawing/2014/main" id="{721D9403-23DE-35CA-E738-BFB3559CF9AD}"/>
                </a:ext>
              </a:extLst>
            </p:cNvPr>
            <p:cNvSpPr/>
            <p:nvPr/>
          </p:nvSpPr>
          <p:spPr bwMode="auto">
            <a:xfrm flipH="1" flipV="1">
              <a:off x="1798648" y="4800710"/>
              <a:ext cx="273992" cy="7609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86416238-0E08-03A6-F2FF-79DD4D86FCF3}"/>
                </a:ext>
              </a:extLst>
            </p:cNvPr>
            <p:cNvSpPr/>
            <p:nvPr/>
          </p:nvSpPr>
          <p:spPr bwMode="auto">
            <a:xfrm>
              <a:off x="1604019" y="4339679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D027F42F-F930-5785-4A43-07CA375E77A8}"/>
                </a:ext>
              </a:extLst>
            </p:cNvPr>
            <p:cNvSpPr/>
            <p:nvPr/>
          </p:nvSpPr>
          <p:spPr bwMode="auto">
            <a:xfrm>
              <a:off x="2176641" y="4339679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408339F-8586-6A43-FBDB-0B0664179EEF}"/>
                </a:ext>
              </a:extLst>
            </p:cNvPr>
            <p:cNvGrpSpPr/>
            <p:nvPr/>
          </p:nvGrpSpPr>
          <p:grpSpPr>
            <a:xfrm rot="16200000">
              <a:off x="2092537" y="5583145"/>
              <a:ext cx="855365" cy="387565"/>
              <a:chOff x="2310734" y="5331639"/>
              <a:chExt cx="855365" cy="387565"/>
            </a:xfrm>
          </p:grpSpPr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28EE966F-686B-A2A2-CAC2-FB971D065418}"/>
                  </a:ext>
                </a:extLst>
              </p:cNvPr>
              <p:cNvSpPr/>
              <p:nvPr/>
            </p:nvSpPr>
            <p:spPr bwMode="auto">
              <a:xfrm rot="15300000">
                <a:off x="2588701" y="5141805"/>
                <a:ext cx="299432" cy="8553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7A262CF5-CE18-C806-4355-BB5386B9CC3E}"/>
                  </a:ext>
                </a:extLst>
              </p:cNvPr>
              <p:cNvSpPr/>
              <p:nvPr/>
            </p:nvSpPr>
            <p:spPr bwMode="auto">
              <a:xfrm rot="1800000">
                <a:off x="2869450" y="5331639"/>
                <a:ext cx="145706" cy="19419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35AF6E95-A517-4553-709B-A670309871B9}"/>
                </a:ext>
              </a:extLst>
            </p:cNvPr>
            <p:cNvSpPr/>
            <p:nvPr/>
          </p:nvSpPr>
          <p:spPr bwMode="auto">
            <a:xfrm rot="10800000" flipH="1">
              <a:off x="1170607" y="5391805"/>
              <a:ext cx="299432" cy="8553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: 塗りつぶしなし 14">
              <a:extLst>
                <a:ext uri="{FF2B5EF4-FFF2-40B4-BE49-F238E27FC236}">
                  <a16:creationId xmlns:a16="http://schemas.microsoft.com/office/drawing/2014/main" id="{EC356FAD-B61E-7E64-0428-9F7831FE1DC8}"/>
                </a:ext>
              </a:extLst>
            </p:cNvPr>
            <p:cNvSpPr/>
            <p:nvPr/>
          </p:nvSpPr>
          <p:spPr bwMode="auto">
            <a:xfrm>
              <a:off x="2089222" y="5332161"/>
              <a:ext cx="838128" cy="838128"/>
            </a:xfrm>
            <a:prstGeom prst="donut">
              <a:avLst>
                <a:gd name="adj" fmla="val 9464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3EFFD9D-4ED0-9B8A-40BF-0E416B95D716}"/>
                </a:ext>
              </a:extLst>
            </p:cNvPr>
            <p:cNvGrpSpPr/>
            <p:nvPr/>
          </p:nvGrpSpPr>
          <p:grpSpPr>
            <a:xfrm>
              <a:off x="2305752" y="5235099"/>
              <a:ext cx="408251" cy="349366"/>
              <a:chOff x="-1435474" y="2193548"/>
              <a:chExt cx="408251" cy="349366"/>
            </a:xfrm>
          </p:grpSpPr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F9425FAF-9109-D479-1026-F09687211EEC}"/>
                  </a:ext>
                </a:extLst>
              </p:cNvPr>
              <p:cNvSpPr/>
              <p:nvPr/>
            </p:nvSpPr>
            <p:spPr bwMode="auto">
              <a:xfrm>
                <a:off x="-1435474" y="2193548"/>
                <a:ext cx="408250" cy="2817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角を丸くする 277">
                <a:extLst>
                  <a:ext uri="{FF2B5EF4-FFF2-40B4-BE49-F238E27FC236}">
                    <a16:creationId xmlns:a16="http://schemas.microsoft.com/office/drawing/2014/main" id="{4017A070-F191-EB7D-17F9-40BCF1774107}"/>
                  </a:ext>
                </a:extLst>
              </p:cNvPr>
              <p:cNvSpPr/>
              <p:nvPr/>
            </p:nvSpPr>
            <p:spPr bwMode="auto">
              <a:xfrm rot="16200000">
                <a:off x="-1431612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四角形: 角を丸くする 277">
                <a:extLst>
                  <a:ext uri="{FF2B5EF4-FFF2-40B4-BE49-F238E27FC236}">
                    <a16:creationId xmlns:a16="http://schemas.microsoft.com/office/drawing/2014/main" id="{F95D528C-9489-D56D-FCA4-22B10A06CAD1}"/>
                  </a:ext>
                </a:extLst>
              </p:cNvPr>
              <p:cNvSpPr/>
              <p:nvPr/>
            </p:nvSpPr>
            <p:spPr bwMode="auto">
              <a:xfrm rot="16200000">
                <a:off x="-1331600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角を丸くする 277">
                <a:extLst>
                  <a:ext uri="{FF2B5EF4-FFF2-40B4-BE49-F238E27FC236}">
                    <a16:creationId xmlns:a16="http://schemas.microsoft.com/office/drawing/2014/main" id="{9A87721B-B4E5-B8E1-9F7C-C796C8BD1138}"/>
                  </a:ext>
                </a:extLst>
              </p:cNvPr>
              <p:cNvSpPr/>
              <p:nvPr/>
            </p:nvSpPr>
            <p:spPr bwMode="auto">
              <a:xfrm rot="16200000">
                <a:off x="-1229207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角を丸くする 277">
                <a:extLst>
                  <a:ext uri="{FF2B5EF4-FFF2-40B4-BE49-F238E27FC236}">
                    <a16:creationId xmlns:a16="http://schemas.microsoft.com/office/drawing/2014/main" id="{659B6C6E-1B71-5218-E1FF-875CAB611966}"/>
                  </a:ext>
                </a:extLst>
              </p:cNvPr>
              <p:cNvSpPr/>
              <p:nvPr/>
            </p:nvSpPr>
            <p:spPr bwMode="auto">
              <a:xfrm rot="16200000">
                <a:off x="-1126813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8ED22877-0094-2808-FB10-402AD00CAC5C}"/>
                </a:ext>
              </a:extLst>
            </p:cNvPr>
            <p:cNvSpPr/>
            <p:nvPr/>
          </p:nvSpPr>
          <p:spPr bwMode="auto">
            <a:xfrm rot="10800000">
              <a:off x="2059651" y="5763892"/>
              <a:ext cx="928024" cy="627362"/>
            </a:xfrm>
            <a:prstGeom prst="trapezoid">
              <a:avLst>
                <a:gd name="adj" fmla="val 2041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717E7BD0-9E4C-26D7-7522-12F63AF05F96}"/>
                </a:ext>
              </a:extLst>
            </p:cNvPr>
            <p:cNvSpPr/>
            <p:nvPr/>
          </p:nvSpPr>
          <p:spPr bwMode="auto">
            <a:xfrm rot="5400000">
              <a:off x="1605044" y="3236553"/>
              <a:ext cx="658292" cy="1313220"/>
            </a:xfrm>
            <a:prstGeom prst="moon">
              <a:avLst>
                <a:gd name="adj" fmla="val 79452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E8802410-40A8-86FC-1D0F-ED40465DB470}"/>
                </a:ext>
              </a:extLst>
            </p:cNvPr>
            <p:cNvSpPr/>
            <p:nvPr/>
          </p:nvSpPr>
          <p:spPr bwMode="auto">
            <a:xfrm rot="20700000">
              <a:off x="1207058" y="4343234"/>
              <a:ext cx="82534" cy="1592524"/>
            </a:xfrm>
            <a:prstGeom prst="round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3D1C77C8-EB97-202E-BECE-83D212D9EA85}"/>
                </a:ext>
              </a:extLst>
            </p:cNvPr>
            <p:cNvGrpSpPr/>
            <p:nvPr/>
          </p:nvGrpSpPr>
          <p:grpSpPr>
            <a:xfrm rot="20700000" flipH="1">
              <a:off x="1098164" y="5079285"/>
              <a:ext cx="415066" cy="408250"/>
              <a:chOff x="3360652" y="5152591"/>
              <a:chExt cx="415066" cy="408250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5D877DE0-19C0-1B31-E442-4195333A8382}"/>
                  </a:ext>
                </a:extLst>
              </p:cNvPr>
              <p:cNvSpPr/>
              <p:nvPr/>
            </p:nvSpPr>
            <p:spPr bwMode="auto">
              <a:xfrm rot="1800000">
                <a:off x="3360652" y="5194973"/>
                <a:ext cx="145706" cy="19419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DF4DE685-8762-659B-CFEF-BD1C3209A5B2}"/>
                  </a:ext>
                </a:extLst>
              </p:cNvPr>
              <p:cNvSpPr/>
              <p:nvPr/>
            </p:nvSpPr>
            <p:spPr bwMode="auto">
              <a:xfrm rot="5400000">
                <a:off x="3430700" y="5215822"/>
                <a:ext cx="408250" cy="2817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77">
                <a:extLst>
                  <a:ext uri="{FF2B5EF4-FFF2-40B4-BE49-F238E27FC236}">
                    <a16:creationId xmlns:a16="http://schemas.microsoft.com/office/drawing/2014/main" id="{9446AB3C-7114-B5E7-4461-D09C0CEC2243}"/>
                  </a:ext>
                </a:extLst>
              </p:cNvPr>
              <p:cNvSpPr/>
              <p:nvPr/>
            </p:nvSpPr>
            <p:spPr bwMode="auto">
              <a:xfrm>
                <a:off x="3426352" y="5153792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77">
                <a:extLst>
                  <a:ext uri="{FF2B5EF4-FFF2-40B4-BE49-F238E27FC236}">
                    <a16:creationId xmlns:a16="http://schemas.microsoft.com/office/drawing/2014/main" id="{C4DA7310-D728-3D1C-6CBC-1B677D78E909}"/>
                  </a:ext>
                </a:extLst>
              </p:cNvPr>
              <p:cNvSpPr/>
              <p:nvPr/>
            </p:nvSpPr>
            <p:spPr bwMode="auto">
              <a:xfrm>
                <a:off x="3426352" y="525380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四角形: 角を丸くする 277">
                <a:extLst>
                  <a:ext uri="{FF2B5EF4-FFF2-40B4-BE49-F238E27FC236}">
                    <a16:creationId xmlns:a16="http://schemas.microsoft.com/office/drawing/2014/main" id="{2A7C1371-3E5E-EC7E-919F-C89FDB2FCEE0}"/>
                  </a:ext>
                </a:extLst>
              </p:cNvPr>
              <p:cNvSpPr/>
              <p:nvPr/>
            </p:nvSpPr>
            <p:spPr bwMode="auto">
              <a:xfrm>
                <a:off x="3426352" y="5356197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77">
                <a:extLst>
                  <a:ext uri="{FF2B5EF4-FFF2-40B4-BE49-F238E27FC236}">
                    <a16:creationId xmlns:a16="http://schemas.microsoft.com/office/drawing/2014/main" id="{0A05449E-D04A-D990-0ED8-5CE42A6B207A}"/>
                  </a:ext>
                </a:extLst>
              </p:cNvPr>
              <p:cNvSpPr/>
              <p:nvPr/>
            </p:nvSpPr>
            <p:spPr bwMode="auto">
              <a:xfrm>
                <a:off x="3426352" y="5458591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BBF3A9FC-6E1C-3412-3FC1-51690DA61DF6}"/>
                </a:ext>
              </a:extLst>
            </p:cNvPr>
            <p:cNvSpPr/>
            <p:nvPr/>
          </p:nvSpPr>
          <p:spPr bwMode="auto">
            <a:xfrm rot="4500000">
              <a:off x="945407" y="4458612"/>
              <a:ext cx="446561" cy="100694"/>
            </a:xfrm>
            <a:custGeom>
              <a:avLst/>
              <a:gdLst>
                <a:gd name="connsiteX0" fmla="*/ 34478 w 1068188"/>
                <a:gd name="connsiteY0" fmla="*/ 0 h 476925"/>
                <a:gd name="connsiteX1" fmla="*/ 103435 w 1068188"/>
                <a:gd name="connsiteY1" fmla="*/ 0 h 476925"/>
                <a:gd name="connsiteX2" fmla="*/ 127098 w 1068188"/>
                <a:gd name="connsiteY2" fmla="*/ 327331 h 476925"/>
                <a:gd name="connsiteX3" fmla="*/ 150762 w 1068188"/>
                <a:gd name="connsiteY3" fmla="*/ 0 h 476925"/>
                <a:gd name="connsiteX4" fmla="*/ 219719 w 1068188"/>
                <a:gd name="connsiteY4" fmla="*/ 0 h 476925"/>
                <a:gd name="connsiteX5" fmla="*/ 243382 w 1068188"/>
                <a:gd name="connsiteY5" fmla="*/ 327331 h 476925"/>
                <a:gd name="connsiteX6" fmla="*/ 267046 w 1068188"/>
                <a:gd name="connsiteY6" fmla="*/ 0 h 476925"/>
                <a:gd name="connsiteX7" fmla="*/ 336003 w 1068188"/>
                <a:gd name="connsiteY7" fmla="*/ 0 h 476925"/>
                <a:gd name="connsiteX8" fmla="*/ 359666 w 1068188"/>
                <a:gd name="connsiteY8" fmla="*/ 327331 h 476925"/>
                <a:gd name="connsiteX9" fmla="*/ 383330 w 1068188"/>
                <a:gd name="connsiteY9" fmla="*/ 0 h 476925"/>
                <a:gd name="connsiteX10" fmla="*/ 452287 w 1068188"/>
                <a:gd name="connsiteY10" fmla="*/ 0 h 476925"/>
                <a:gd name="connsiteX11" fmla="*/ 475950 w 1068188"/>
                <a:gd name="connsiteY11" fmla="*/ 327331 h 476925"/>
                <a:gd name="connsiteX12" fmla="*/ 499614 w 1068188"/>
                <a:gd name="connsiteY12" fmla="*/ 0 h 476925"/>
                <a:gd name="connsiteX13" fmla="*/ 568571 w 1068188"/>
                <a:gd name="connsiteY13" fmla="*/ 0 h 476925"/>
                <a:gd name="connsiteX14" fmla="*/ 592234 w 1068188"/>
                <a:gd name="connsiteY14" fmla="*/ 327331 h 476925"/>
                <a:gd name="connsiteX15" fmla="*/ 615898 w 1068188"/>
                <a:gd name="connsiteY15" fmla="*/ 0 h 476925"/>
                <a:gd name="connsiteX16" fmla="*/ 684855 w 1068188"/>
                <a:gd name="connsiteY16" fmla="*/ 0 h 476925"/>
                <a:gd name="connsiteX17" fmla="*/ 708518 w 1068188"/>
                <a:gd name="connsiteY17" fmla="*/ 327331 h 476925"/>
                <a:gd name="connsiteX18" fmla="*/ 732182 w 1068188"/>
                <a:gd name="connsiteY18" fmla="*/ 0 h 476925"/>
                <a:gd name="connsiteX19" fmla="*/ 801139 w 1068188"/>
                <a:gd name="connsiteY19" fmla="*/ 0 h 476925"/>
                <a:gd name="connsiteX20" fmla="*/ 824802 w 1068188"/>
                <a:gd name="connsiteY20" fmla="*/ 327331 h 476925"/>
                <a:gd name="connsiteX21" fmla="*/ 848466 w 1068188"/>
                <a:gd name="connsiteY21" fmla="*/ 0 h 476925"/>
                <a:gd name="connsiteX22" fmla="*/ 917423 w 1068188"/>
                <a:gd name="connsiteY22" fmla="*/ 0 h 476925"/>
                <a:gd name="connsiteX23" fmla="*/ 941088 w 1068188"/>
                <a:gd name="connsiteY23" fmla="*/ 327352 h 476925"/>
                <a:gd name="connsiteX24" fmla="*/ 964753 w 1068188"/>
                <a:gd name="connsiteY24" fmla="*/ 0 h 476925"/>
                <a:gd name="connsiteX25" fmla="*/ 1033710 w 1068188"/>
                <a:gd name="connsiteY25" fmla="*/ 0 h 476925"/>
                <a:gd name="connsiteX26" fmla="*/ 1068188 w 1068188"/>
                <a:gd name="connsiteY26" fmla="*/ 476925 h 476925"/>
                <a:gd name="connsiteX27" fmla="*/ 951901 w 1068188"/>
                <a:gd name="connsiteY27" fmla="*/ 476925 h 476925"/>
                <a:gd name="connsiteX28" fmla="*/ 930275 w 1068188"/>
                <a:gd name="connsiteY28" fmla="*/ 476925 h 476925"/>
                <a:gd name="connsiteX29" fmla="*/ 835617 w 1068188"/>
                <a:gd name="connsiteY29" fmla="*/ 476925 h 476925"/>
                <a:gd name="connsiteX30" fmla="*/ 813988 w 1068188"/>
                <a:gd name="connsiteY30" fmla="*/ 476925 h 476925"/>
                <a:gd name="connsiteX31" fmla="*/ 719333 w 1068188"/>
                <a:gd name="connsiteY31" fmla="*/ 476925 h 476925"/>
                <a:gd name="connsiteX32" fmla="*/ 697704 w 1068188"/>
                <a:gd name="connsiteY32" fmla="*/ 476925 h 476925"/>
                <a:gd name="connsiteX33" fmla="*/ 603049 w 1068188"/>
                <a:gd name="connsiteY33" fmla="*/ 476925 h 476925"/>
                <a:gd name="connsiteX34" fmla="*/ 581420 w 1068188"/>
                <a:gd name="connsiteY34" fmla="*/ 476925 h 476925"/>
                <a:gd name="connsiteX35" fmla="*/ 486765 w 1068188"/>
                <a:gd name="connsiteY35" fmla="*/ 476925 h 476925"/>
                <a:gd name="connsiteX36" fmla="*/ 465136 w 1068188"/>
                <a:gd name="connsiteY36" fmla="*/ 476925 h 476925"/>
                <a:gd name="connsiteX37" fmla="*/ 370481 w 1068188"/>
                <a:gd name="connsiteY37" fmla="*/ 476925 h 476925"/>
                <a:gd name="connsiteX38" fmla="*/ 348852 w 1068188"/>
                <a:gd name="connsiteY38" fmla="*/ 476925 h 476925"/>
                <a:gd name="connsiteX39" fmla="*/ 254197 w 1068188"/>
                <a:gd name="connsiteY39" fmla="*/ 476925 h 476925"/>
                <a:gd name="connsiteX40" fmla="*/ 232568 w 1068188"/>
                <a:gd name="connsiteY40" fmla="*/ 476925 h 476925"/>
                <a:gd name="connsiteX41" fmla="*/ 137913 w 1068188"/>
                <a:gd name="connsiteY41" fmla="*/ 476925 h 476925"/>
                <a:gd name="connsiteX42" fmla="*/ 116284 w 1068188"/>
                <a:gd name="connsiteY42" fmla="*/ 476925 h 476925"/>
                <a:gd name="connsiteX43" fmla="*/ 0 w 1068188"/>
                <a:gd name="connsiteY43" fmla="*/ 476925 h 47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68188" h="476925">
                  <a:moveTo>
                    <a:pt x="34478" y="0"/>
                  </a:moveTo>
                  <a:lnTo>
                    <a:pt x="103435" y="0"/>
                  </a:lnTo>
                  <a:lnTo>
                    <a:pt x="127098" y="327331"/>
                  </a:lnTo>
                  <a:lnTo>
                    <a:pt x="150762" y="0"/>
                  </a:lnTo>
                  <a:lnTo>
                    <a:pt x="219719" y="0"/>
                  </a:lnTo>
                  <a:lnTo>
                    <a:pt x="243382" y="327331"/>
                  </a:lnTo>
                  <a:lnTo>
                    <a:pt x="267046" y="0"/>
                  </a:lnTo>
                  <a:lnTo>
                    <a:pt x="336003" y="0"/>
                  </a:lnTo>
                  <a:lnTo>
                    <a:pt x="359666" y="327331"/>
                  </a:lnTo>
                  <a:lnTo>
                    <a:pt x="383330" y="0"/>
                  </a:lnTo>
                  <a:lnTo>
                    <a:pt x="452287" y="0"/>
                  </a:lnTo>
                  <a:lnTo>
                    <a:pt x="475950" y="327331"/>
                  </a:lnTo>
                  <a:lnTo>
                    <a:pt x="499614" y="0"/>
                  </a:lnTo>
                  <a:lnTo>
                    <a:pt x="568571" y="0"/>
                  </a:lnTo>
                  <a:lnTo>
                    <a:pt x="592234" y="327331"/>
                  </a:lnTo>
                  <a:lnTo>
                    <a:pt x="615898" y="0"/>
                  </a:lnTo>
                  <a:lnTo>
                    <a:pt x="684855" y="0"/>
                  </a:lnTo>
                  <a:lnTo>
                    <a:pt x="708518" y="327331"/>
                  </a:lnTo>
                  <a:lnTo>
                    <a:pt x="732182" y="0"/>
                  </a:lnTo>
                  <a:lnTo>
                    <a:pt x="801139" y="0"/>
                  </a:lnTo>
                  <a:lnTo>
                    <a:pt x="824802" y="327331"/>
                  </a:lnTo>
                  <a:lnTo>
                    <a:pt x="848466" y="0"/>
                  </a:lnTo>
                  <a:lnTo>
                    <a:pt x="917423" y="0"/>
                  </a:lnTo>
                  <a:lnTo>
                    <a:pt x="941088" y="327352"/>
                  </a:lnTo>
                  <a:lnTo>
                    <a:pt x="964753" y="0"/>
                  </a:lnTo>
                  <a:lnTo>
                    <a:pt x="1033710" y="0"/>
                  </a:lnTo>
                  <a:lnTo>
                    <a:pt x="1068188" y="476925"/>
                  </a:lnTo>
                  <a:lnTo>
                    <a:pt x="951901" y="476925"/>
                  </a:lnTo>
                  <a:lnTo>
                    <a:pt x="930275" y="476925"/>
                  </a:lnTo>
                  <a:lnTo>
                    <a:pt x="835617" y="476925"/>
                  </a:lnTo>
                  <a:lnTo>
                    <a:pt x="813988" y="476925"/>
                  </a:lnTo>
                  <a:lnTo>
                    <a:pt x="719333" y="476925"/>
                  </a:lnTo>
                  <a:lnTo>
                    <a:pt x="697704" y="476925"/>
                  </a:lnTo>
                  <a:lnTo>
                    <a:pt x="603049" y="476925"/>
                  </a:lnTo>
                  <a:lnTo>
                    <a:pt x="581420" y="476925"/>
                  </a:lnTo>
                  <a:lnTo>
                    <a:pt x="486765" y="476925"/>
                  </a:lnTo>
                  <a:lnTo>
                    <a:pt x="465136" y="476925"/>
                  </a:lnTo>
                  <a:lnTo>
                    <a:pt x="370481" y="476925"/>
                  </a:lnTo>
                  <a:lnTo>
                    <a:pt x="348852" y="476925"/>
                  </a:lnTo>
                  <a:lnTo>
                    <a:pt x="254197" y="476925"/>
                  </a:lnTo>
                  <a:lnTo>
                    <a:pt x="232568" y="476925"/>
                  </a:lnTo>
                  <a:lnTo>
                    <a:pt x="137913" y="476925"/>
                  </a:lnTo>
                  <a:lnTo>
                    <a:pt x="116284" y="476925"/>
                  </a:lnTo>
                  <a:lnTo>
                    <a:pt x="0" y="476925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7D81B47-0224-7460-9266-D9E6E6103D83}"/>
                </a:ext>
              </a:extLst>
            </p:cNvPr>
            <p:cNvSpPr/>
            <p:nvPr/>
          </p:nvSpPr>
          <p:spPr bwMode="auto">
            <a:xfrm rot="4500000" flipV="1">
              <a:off x="707432" y="4463176"/>
              <a:ext cx="446561" cy="207972"/>
            </a:xfrm>
            <a:custGeom>
              <a:avLst/>
              <a:gdLst>
                <a:gd name="connsiteX0" fmla="*/ 34478 w 1068188"/>
                <a:gd name="connsiteY0" fmla="*/ 0 h 476925"/>
                <a:gd name="connsiteX1" fmla="*/ 103435 w 1068188"/>
                <a:gd name="connsiteY1" fmla="*/ 0 h 476925"/>
                <a:gd name="connsiteX2" fmla="*/ 127098 w 1068188"/>
                <a:gd name="connsiteY2" fmla="*/ 327331 h 476925"/>
                <a:gd name="connsiteX3" fmla="*/ 150762 w 1068188"/>
                <a:gd name="connsiteY3" fmla="*/ 0 h 476925"/>
                <a:gd name="connsiteX4" fmla="*/ 219719 w 1068188"/>
                <a:gd name="connsiteY4" fmla="*/ 0 h 476925"/>
                <a:gd name="connsiteX5" fmla="*/ 243382 w 1068188"/>
                <a:gd name="connsiteY5" fmla="*/ 327331 h 476925"/>
                <a:gd name="connsiteX6" fmla="*/ 267046 w 1068188"/>
                <a:gd name="connsiteY6" fmla="*/ 0 h 476925"/>
                <a:gd name="connsiteX7" fmla="*/ 336003 w 1068188"/>
                <a:gd name="connsiteY7" fmla="*/ 0 h 476925"/>
                <a:gd name="connsiteX8" fmla="*/ 359666 w 1068188"/>
                <a:gd name="connsiteY8" fmla="*/ 327331 h 476925"/>
                <a:gd name="connsiteX9" fmla="*/ 383330 w 1068188"/>
                <a:gd name="connsiteY9" fmla="*/ 0 h 476925"/>
                <a:gd name="connsiteX10" fmla="*/ 452287 w 1068188"/>
                <a:gd name="connsiteY10" fmla="*/ 0 h 476925"/>
                <a:gd name="connsiteX11" fmla="*/ 475950 w 1068188"/>
                <a:gd name="connsiteY11" fmla="*/ 327331 h 476925"/>
                <a:gd name="connsiteX12" fmla="*/ 499614 w 1068188"/>
                <a:gd name="connsiteY12" fmla="*/ 0 h 476925"/>
                <a:gd name="connsiteX13" fmla="*/ 568571 w 1068188"/>
                <a:gd name="connsiteY13" fmla="*/ 0 h 476925"/>
                <a:gd name="connsiteX14" fmla="*/ 592234 w 1068188"/>
                <a:gd name="connsiteY14" fmla="*/ 327331 h 476925"/>
                <a:gd name="connsiteX15" fmla="*/ 615898 w 1068188"/>
                <a:gd name="connsiteY15" fmla="*/ 0 h 476925"/>
                <a:gd name="connsiteX16" fmla="*/ 684855 w 1068188"/>
                <a:gd name="connsiteY16" fmla="*/ 0 h 476925"/>
                <a:gd name="connsiteX17" fmla="*/ 708518 w 1068188"/>
                <a:gd name="connsiteY17" fmla="*/ 327331 h 476925"/>
                <a:gd name="connsiteX18" fmla="*/ 732182 w 1068188"/>
                <a:gd name="connsiteY18" fmla="*/ 0 h 476925"/>
                <a:gd name="connsiteX19" fmla="*/ 801139 w 1068188"/>
                <a:gd name="connsiteY19" fmla="*/ 0 h 476925"/>
                <a:gd name="connsiteX20" fmla="*/ 824802 w 1068188"/>
                <a:gd name="connsiteY20" fmla="*/ 327331 h 476925"/>
                <a:gd name="connsiteX21" fmla="*/ 848466 w 1068188"/>
                <a:gd name="connsiteY21" fmla="*/ 0 h 476925"/>
                <a:gd name="connsiteX22" fmla="*/ 917423 w 1068188"/>
                <a:gd name="connsiteY22" fmla="*/ 0 h 476925"/>
                <a:gd name="connsiteX23" fmla="*/ 941088 w 1068188"/>
                <a:gd name="connsiteY23" fmla="*/ 327352 h 476925"/>
                <a:gd name="connsiteX24" fmla="*/ 964753 w 1068188"/>
                <a:gd name="connsiteY24" fmla="*/ 0 h 476925"/>
                <a:gd name="connsiteX25" fmla="*/ 1033710 w 1068188"/>
                <a:gd name="connsiteY25" fmla="*/ 0 h 476925"/>
                <a:gd name="connsiteX26" fmla="*/ 1068188 w 1068188"/>
                <a:gd name="connsiteY26" fmla="*/ 476925 h 476925"/>
                <a:gd name="connsiteX27" fmla="*/ 951901 w 1068188"/>
                <a:gd name="connsiteY27" fmla="*/ 476925 h 476925"/>
                <a:gd name="connsiteX28" fmla="*/ 930275 w 1068188"/>
                <a:gd name="connsiteY28" fmla="*/ 476925 h 476925"/>
                <a:gd name="connsiteX29" fmla="*/ 835617 w 1068188"/>
                <a:gd name="connsiteY29" fmla="*/ 476925 h 476925"/>
                <a:gd name="connsiteX30" fmla="*/ 813988 w 1068188"/>
                <a:gd name="connsiteY30" fmla="*/ 476925 h 476925"/>
                <a:gd name="connsiteX31" fmla="*/ 719333 w 1068188"/>
                <a:gd name="connsiteY31" fmla="*/ 476925 h 476925"/>
                <a:gd name="connsiteX32" fmla="*/ 697704 w 1068188"/>
                <a:gd name="connsiteY32" fmla="*/ 476925 h 476925"/>
                <a:gd name="connsiteX33" fmla="*/ 603049 w 1068188"/>
                <a:gd name="connsiteY33" fmla="*/ 476925 h 476925"/>
                <a:gd name="connsiteX34" fmla="*/ 581420 w 1068188"/>
                <a:gd name="connsiteY34" fmla="*/ 476925 h 476925"/>
                <a:gd name="connsiteX35" fmla="*/ 486765 w 1068188"/>
                <a:gd name="connsiteY35" fmla="*/ 476925 h 476925"/>
                <a:gd name="connsiteX36" fmla="*/ 465136 w 1068188"/>
                <a:gd name="connsiteY36" fmla="*/ 476925 h 476925"/>
                <a:gd name="connsiteX37" fmla="*/ 370481 w 1068188"/>
                <a:gd name="connsiteY37" fmla="*/ 476925 h 476925"/>
                <a:gd name="connsiteX38" fmla="*/ 348852 w 1068188"/>
                <a:gd name="connsiteY38" fmla="*/ 476925 h 476925"/>
                <a:gd name="connsiteX39" fmla="*/ 254197 w 1068188"/>
                <a:gd name="connsiteY39" fmla="*/ 476925 h 476925"/>
                <a:gd name="connsiteX40" fmla="*/ 232568 w 1068188"/>
                <a:gd name="connsiteY40" fmla="*/ 476925 h 476925"/>
                <a:gd name="connsiteX41" fmla="*/ 137913 w 1068188"/>
                <a:gd name="connsiteY41" fmla="*/ 476925 h 476925"/>
                <a:gd name="connsiteX42" fmla="*/ 116284 w 1068188"/>
                <a:gd name="connsiteY42" fmla="*/ 476925 h 476925"/>
                <a:gd name="connsiteX43" fmla="*/ 0 w 1068188"/>
                <a:gd name="connsiteY43" fmla="*/ 476925 h 47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68188" h="476925">
                  <a:moveTo>
                    <a:pt x="34478" y="0"/>
                  </a:moveTo>
                  <a:lnTo>
                    <a:pt x="103435" y="0"/>
                  </a:lnTo>
                  <a:lnTo>
                    <a:pt x="127098" y="327331"/>
                  </a:lnTo>
                  <a:lnTo>
                    <a:pt x="150762" y="0"/>
                  </a:lnTo>
                  <a:lnTo>
                    <a:pt x="219719" y="0"/>
                  </a:lnTo>
                  <a:lnTo>
                    <a:pt x="243382" y="327331"/>
                  </a:lnTo>
                  <a:lnTo>
                    <a:pt x="267046" y="0"/>
                  </a:lnTo>
                  <a:lnTo>
                    <a:pt x="336003" y="0"/>
                  </a:lnTo>
                  <a:lnTo>
                    <a:pt x="359666" y="327331"/>
                  </a:lnTo>
                  <a:lnTo>
                    <a:pt x="383330" y="0"/>
                  </a:lnTo>
                  <a:lnTo>
                    <a:pt x="452287" y="0"/>
                  </a:lnTo>
                  <a:lnTo>
                    <a:pt x="475950" y="327331"/>
                  </a:lnTo>
                  <a:lnTo>
                    <a:pt x="499614" y="0"/>
                  </a:lnTo>
                  <a:lnTo>
                    <a:pt x="568571" y="0"/>
                  </a:lnTo>
                  <a:lnTo>
                    <a:pt x="592234" y="327331"/>
                  </a:lnTo>
                  <a:lnTo>
                    <a:pt x="615898" y="0"/>
                  </a:lnTo>
                  <a:lnTo>
                    <a:pt x="684855" y="0"/>
                  </a:lnTo>
                  <a:lnTo>
                    <a:pt x="708518" y="327331"/>
                  </a:lnTo>
                  <a:lnTo>
                    <a:pt x="732182" y="0"/>
                  </a:lnTo>
                  <a:lnTo>
                    <a:pt x="801139" y="0"/>
                  </a:lnTo>
                  <a:lnTo>
                    <a:pt x="824802" y="327331"/>
                  </a:lnTo>
                  <a:lnTo>
                    <a:pt x="848466" y="0"/>
                  </a:lnTo>
                  <a:lnTo>
                    <a:pt x="917423" y="0"/>
                  </a:lnTo>
                  <a:lnTo>
                    <a:pt x="941088" y="327352"/>
                  </a:lnTo>
                  <a:lnTo>
                    <a:pt x="964753" y="0"/>
                  </a:lnTo>
                  <a:lnTo>
                    <a:pt x="1033710" y="0"/>
                  </a:lnTo>
                  <a:lnTo>
                    <a:pt x="1068188" y="476925"/>
                  </a:lnTo>
                  <a:lnTo>
                    <a:pt x="951901" y="476925"/>
                  </a:lnTo>
                  <a:lnTo>
                    <a:pt x="930275" y="476925"/>
                  </a:lnTo>
                  <a:lnTo>
                    <a:pt x="835617" y="476925"/>
                  </a:lnTo>
                  <a:lnTo>
                    <a:pt x="813988" y="476925"/>
                  </a:lnTo>
                  <a:lnTo>
                    <a:pt x="719333" y="476925"/>
                  </a:lnTo>
                  <a:lnTo>
                    <a:pt x="697704" y="476925"/>
                  </a:lnTo>
                  <a:lnTo>
                    <a:pt x="603049" y="476925"/>
                  </a:lnTo>
                  <a:lnTo>
                    <a:pt x="581420" y="476925"/>
                  </a:lnTo>
                  <a:lnTo>
                    <a:pt x="486765" y="476925"/>
                  </a:lnTo>
                  <a:lnTo>
                    <a:pt x="465136" y="476925"/>
                  </a:lnTo>
                  <a:lnTo>
                    <a:pt x="370481" y="476925"/>
                  </a:lnTo>
                  <a:lnTo>
                    <a:pt x="348852" y="476925"/>
                  </a:lnTo>
                  <a:lnTo>
                    <a:pt x="254197" y="476925"/>
                  </a:lnTo>
                  <a:lnTo>
                    <a:pt x="232568" y="476925"/>
                  </a:lnTo>
                  <a:lnTo>
                    <a:pt x="137913" y="476925"/>
                  </a:lnTo>
                  <a:lnTo>
                    <a:pt x="116284" y="476925"/>
                  </a:lnTo>
                  <a:lnTo>
                    <a:pt x="0" y="476925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65EE4E0F-6E22-C30A-E79D-1680923F2FF7}"/>
                </a:ext>
              </a:extLst>
            </p:cNvPr>
            <p:cNvSpPr/>
            <p:nvPr/>
          </p:nvSpPr>
          <p:spPr bwMode="auto">
            <a:xfrm rot="20700000">
              <a:off x="1004921" y="4272340"/>
              <a:ext cx="156606" cy="515110"/>
            </a:xfrm>
            <a:prstGeom prst="roundRect">
              <a:avLst/>
            </a:pr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0B8706C-C909-7EB1-F650-6363D6D2229F}"/>
              </a:ext>
            </a:extLst>
          </p:cNvPr>
          <p:cNvSpPr txBox="1"/>
          <p:nvPr/>
        </p:nvSpPr>
        <p:spPr>
          <a:xfrm rot="21221589">
            <a:off x="7357865" y="1902025"/>
            <a:ext cx="1983801" cy="816001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ルールを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6C3F4DAB-E140-3945-CE18-B74ACD236BB3}"/>
              </a:ext>
            </a:extLst>
          </p:cNvPr>
          <p:cNvSpPr/>
          <p:nvPr/>
        </p:nvSpPr>
        <p:spPr>
          <a:xfrm flipH="1">
            <a:off x="2667549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A09A076-4A4F-6AA0-66C1-C12DC4C15660}"/>
              </a:ext>
            </a:extLst>
          </p:cNvPr>
          <p:cNvSpPr txBox="1"/>
          <p:nvPr/>
        </p:nvSpPr>
        <p:spPr>
          <a:xfrm>
            <a:off x="3602850" y="871279"/>
            <a:ext cx="5662888" cy="52017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木曜日は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浴室清掃日です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９時～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12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使用出来ません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52BCFB6-F0FF-FA00-A8F5-17E707AC9102}"/>
              </a:ext>
            </a:extLst>
          </p:cNvPr>
          <p:cNvGrpSpPr/>
          <p:nvPr/>
        </p:nvGrpSpPr>
        <p:grpSpPr>
          <a:xfrm>
            <a:off x="450862" y="3183369"/>
            <a:ext cx="2501740" cy="3352849"/>
            <a:chOff x="2448747" y="3499455"/>
            <a:chExt cx="2160948" cy="2896117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119655B-B463-59B3-FBB9-71B5279423B2}"/>
                </a:ext>
              </a:extLst>
            </p:cNvPr>
            <p:cNvSpPr/>
            <p:nvPr/>
          </p:nvSpPr>
          <p:spPr bwMode="auto">
            <a:xfrm>
              <a:off x="2749641" y="4120671"/>
              <a:ext cx="1549310" cy="93389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DBAB540-B249-9704-6706-3B9634177603}"/>
                </a:ext>
              </a:extLst>
            </p:cNvPr>
            <p:cNvGrpSpPr/>
            <p:nvPr/>
          </p:nvGrpSpPr>
          <p:grpSpPr>
            <a:xfrm>
              <a:off x="2448747" y="3666770"/>
              <a:ext cx="2160948" cy="2728802"/>
              <a:chOff x="826727" y="3662452"/>
              <a:chExt cx="2160948" cy="2728802"/>
            </a:xfrm>
          </p:grpSpPr>
          <p:sp>
            <p:nvSpPr>
              <p:cNvPr id="24" name="二等辺三角形 23">
                <a:extLst>
                  <a:ext uri="{FF2B5EF4-FFF2-40B4-BE49-F238E27FC236}">
                    <a16:creationId xmlns:a16="http://schemas.microsoft.com/office/drawing/2014/main" id="{97FCA7C4-A8D9-3E3C-1157-32385D38D4A7}"/>
                  </a:ext>
                </a:extLst>
              </p:cNvPr>
              <p:cNvSpPr/>
              <p:nvPr/>
            </p:nvSpPr>
            <p:spPr bwMode="auto">
              <a:xfrm rot="5400000">
                <a:off x="2253259" y="3778098"/>
                <a:ext cx="783791" cy="552500"/>
              </a:xfrm>
              <a:prstGeom prst="triangle">
                <a:avLst>
                  <a:gd name="adj" fmla="val 60381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6E322348-21F6-8192-8281-E7CFB229CBE3}"/>
                  </a:ext>
                </a:extLst>
              </p:cNvPr>
              <p:cNvSpPr/>
              <p:nvPr/>
            </p:nvSpPr>
            <p:spPr bwMode="auto">
              <a:xfrm>
                <a:off x="1762125" y="4967127"/>
                <a:ext cx="326232" cy="251511"/>
              </a:xfrm>
              <a:prstGeom prst="trapezoid">
                <a:avLst>
                  <a:gd name="adj" fmla="val 14585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9D50D98-C796-92DC-F320-BED97979A4FD}"/>
                  </a:ext>
                </a:extLst>
              </p:cNvPr>
              <p:cNvSpPr/>
              <p:nvPr/>
            </p:nvSpPr>
            <p:spPr bwMode="auto">
              <a:xfrm>
                <a:off x="1373836" y="5121714"/>
                <a:ext cx="1102808" cy="1089350"/>
              </a:xfrm>
              <a:custGeom>
                <a:avLst/>
                <a:gdLst>
                  <a:gd name="connsiteX0" fmla="*/ 378002 w 1102808"/>
                  <a:gd name="connsiteY0" fmla="*/ 0 h 1089350"/>
                  <a:gd name="connsiteX1" fmla="*/ 404071 w 1102808"/>
                  <a:gd name="connsiteY1" fmla="*/ 31032 h 1089350"/>
                  <a:gd name="connsiteX2" fmla="*/ 551404 w 1102808"/>
                  <a:gd name="connsiteY2" fmla="*/ 80011 h 1089350"/>
                  <a:gd name="connsiteX3" fmla="*/ 698737 w 1102808"/>
                  <a:gd name="connsiteY3" fmla="*/ 31032 h 1089350"/>
                  <a:gd name="connsiteX4" fmla="*/ 724806 w 1102808"/>
                  <a:gd name="connsiteY4" fmla="*/ 0 h 1089350"/>
                  <a:gd name="connsiteX5" fmla="*/ 807430 w 1102808"/>
                  <a:gd name="connsiteY5" fmla="*/ 25648 h 1089350"/>
                  <a:gd name="connsiteX6" fmla="*/ 1102808 w 1102808"/>
                  <a:gd name="connsiteY6" fmla="*/ 471270 h 1089350"/>
                  <a:gd name="connsiteX7" fmla="*/ 1102808 w 1102808"/>
                  <a:gd name="connsiteY7" fmla="*/ 1089350 h 1089350"/>
                  <a:gd name="connsiteX8" fmla="*/ 0 w 1102808"/>
                  <a:gd name="connsiteY8" fmla="*/ 1089350 h 1089350"/>
                  <a:gd name="connsiteX9" fmla="*/ 0 w 1102808"/>
                  <a:gd name="connsiteY9" fmla="*/ 471270 h 1089350"/>
                  <a:gd name="connsiteX10" fmla="*/ 295378 w 1102808"/>
                  <a:gd name="connsiteY10" fmla="*/ 25648 h 108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02808" h="1089350">
                    <a:moveTo>
                      <a:pt x="378002" y="0"/>
                    </a:moveTo>
                    <a:lnTo>
                      <a:pt x="404071" y="31032"/>
                    </a:lnTo>
                    <a:cubicBezTo>
                      <a:pt x="441777" y="61294"/>
                      <a:pt x="493867" y="80011"/>
                      <a:pt x="551404" y="80011"/>
                    </a:cubicBezTo>
                    <a:cubicBezTo>
                      <a:pt x="608941" y="80011"/>
                      <a:pt x="661031" y="61294"/>
                      <a:pt x="698737" y="31032"/>
                    </a:cubicBezTo>
                    <a:lnTo>
                      <a:pt x="724806" y="0"/>
                    </a:lnTo>
                    <a:lnTo>
                      <a:pt x="807430" y="25648"/>
                    </a:lnTo>
                    <a:cubicBezTo>
                      <a:pt x="981011" y="99067"/>
                      <a:pt x="1102808" y="270945"/>
                      <a:pt x="1102808" y="471270"/>
                    </a:cubicBezTo>
                    <a:lnTo>
                      <a:pt x="1102808" y="1089350"/>
                    </a:lnTo>
                    <a:lnTo>
                      <a:pt x="0" y="1089350"/>
                    </a:lnTo>
                    <a:lnTo>
                      <a:pt x="0" y="471270"/>
                    </a:lnTo>
                    <a:cubicBezTo>
                      <a:pt x="0" y="270945"/>
                      <a:pt x="121797" y="99067"/>
                      <a:pt x="295378" y="2564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B504F93-D9BE-A286-FE0B-6532A2840F99}"/>
                  </a:ext>
                </a:extLst>
              </p:cNvPr>
              <p:cNvGrpSpPr/>
              <p:nvPr/>
            </p:nvGrpSpPr>
            <p:grpSpPr>
              <a:xfrm>
                <a:off x="1267790" y="3793579"/>
                <a:ext cx="1331771" cy="1240997"/>
                <a:chOff x="4443712" y="847868"/>
                <a:chExt cx="986061" cy="918851"/>
              </a:xfrm>
            </p:grpSpPr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F7F851BD-5F30-7D3C-70A5-8C759E7D994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336C4F21-4881-B889-7244-4AB191FE82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39596A3B-8D1B-C10A-5E16-4C5EC75917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504A927A-919E-CDCC-70C0-99E7226B5479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3EE4751B-3299-9D56-4235-ABF60674B9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5530B660-236E-E670-953C-0EA7230F22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ADF6C7C2-F8A2-ADCD-CF80-29ADD3CE74BC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EBC5E541-61AB-510B-15F4-E1811D975017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CD3D30AF-02D1-0F98-92B0-DE55085A9766}"/>
                  </a:ext>
                </a:extLst>
              </p:cNvPr>
              <p:cNvGrpSpPr/>
              <p:nvPr/>
            </p:nvGrpSpPr>
            <p:grpSpPr>
              <a:xfrm rot="16200000">
                <a:off x="2092537" y="5583145"/>
                <a:ext cx="855365" cy="387565"/>
                <a:chOff x="2310734" y="5331639"/>
                <a:chExt cx="855365" cy="387565"/>
              </a:xfrm>
            </p:grpSpPr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326F59E3-E286-7E3A-185B-FAC84175410C}"/>
                    </a:ext>
                  </a:extLst>
                </p:cNvPr>
                <p:cNvSpPr/>
                <p:nvPr/>
              </p:nvSpPr>
              <p:spPr bwMode="auto">
                <a:xfrm rot="15300000">
                  <a:off x="2588701" y="5141805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97D2BE8E-1857-A17A-BB62-CC6BCAE7756C}"/>
                    </a:ext>
                  </a:extLst>
                </p:cNvPr>
                <p:cNvSpPr/>
                <p:nvPr/>
              </p:nvSpPr>
              <p:spPr bwMode="auto">
                <a:xfrm rot="1800000">
                  <a:off x="2869450" y="5331639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66319E5F-4B23-32DA-8C03-D8834C4C868C}"/>
                  </a:ext>
                </a:extLst>
              </p:cNvPr>
              <p:cNvSpPr/>
              <p:nvPr/>
            </p:nvSpPr>
            <p:spPr bwMode="auto">
              <a:xfrm rot="10800000" flipH="1">
                <a:off x="1170607" y="5391805"/>
                <a:ext cx="299432" cy="8553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円: 塗りつぶしなし 67">
                <a:extLst>
                  <a:ext uri="{FF2B5EF4-FFF2-40B4-BE49-F238E27FC236}">
                    <a16:creationId xmlns:a16="http://schemas.microsoft.com/office/drawing/2014/main" id="{82B72F66-D7F4-ECA7-8A08-69A7C5CBBE3F}"/>
                  </a:ext>
                </a:extLst>
              </p:cNvPr>
              <p:cNvSpPr/>
              <p:nvPr/>
            </p:nvSpPr>
            <p:spPr bwMode="auto">
              <a:xfrm>
                <a:off x="2089222" y="5332161"/>
                <a:ext cx="838128" cy="838128"/>
              </a:xfrm>
              <a:prstGeom prst="donut">
                <a:avLst>
                  <a:gd name="adj" fmla="val 9464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C180857-87BE-A02B-E52D-EEB3DFD76405}"/>
                  </a:ext>
                </a:extLst>
              </p:cNvPr>
              <p:cNvGrpSpPr/>
              <p:nvPr/>
            </p:nvGrpSpPr>
            <p:grpSpPr>
              <a:xfrm>
                <a:off x="2305752" y="5235099"/>
                <a:ext cx="408251" cy="349366"/>
                <a:chOff x="-1435474" y="2193548"/>
                <a:chExt cx="408251" cy="349366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93A41F02-2DAB-C8BE-E61C-832161BEE9D3}"/>
                    </a:ext>
                  </a:extLst>
                </p:cNvPr>
                <p:cNvSpPr/>
                <p:nvPr/>
              </p:nvSpPr>
              <p:spPr bwMode="auto">
                <a:xfrm>
                  <a:off x="-1435474" y="2193548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四角形: 角を丸くする 277">
                  <a:extLst>
                    <a:ext uri="{FF2B5EF4-FFF2-40B4-BE49-F238E27FC236}">
                      <a16:creationId xmlns:a16="http://schemas.microsoft.com/office/drawing/2014/main" id="{26F0A420-2441-1A3F-8BEE-564019309B4E}"/>
                    </a:ext>
                  </a:extLst>
                </p:cNvPr>
                <p:cNvSpPr/>
                <p:nvPr/>
              </p:nvSpPr>
              <p:spPr bwMode="auto">
                <a:xfrm rot="16200000">
                  <a:off x="-1431612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四角形: 角を丸くする 277">
                  <a:extLst>
                    <a:ext uri="{FF2B5EF4-FFF2-40B4-BE49-F238E27FC236}">
                      <a16:creationId xmlns:a16="http://schemas.microsoft.com/office/drawing/2014/main" id="{52FBB442-E5D9-7650-C488-60CAA9A7760E}"/>
                    </a:ext>
                  </a:extLst>
                </p:cNvPr>
                <p:cNvSpPr/>
                <p:nvPr/>
              </p:nvSpPr>
              <p:spPr bwMode="auto">
                <a:xfrm rot="16200000">
                  <a:off x="-1331600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四角形: 角を丸くする 277">
                  <a:extLst>
                    <a:ext uri="{FF2B5EF4-FFF2-40B4-BE49-F238E27FC236}">
                      <a16:creationId xmlns:a16="http://schemas.microsoft.com/office/drawing/2014/main" id="{62A2D5BF-B82D-A02A-A3BA-082B6FDCA24D}"/>
                    </a:ext>
                  </a:extLst>
                </p:cNvPr>
                <p:cNvSpPr/>
                <p:nvPr/>
              </p:nvSpPr>
              <p:spPr bwMode="auto">
                <a:xfrm rot="16200000">
                  <a:off x="-1229207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" name="四角形: 角を丸くする 277">
                  <a:extLst>
                    <a:ext uri="{FF2B5EF4-FFF2-40B4-BE49-F238E27FC236}">
                      <a16:creationId xmlns:a16="http://schemas.microsoft.com/office/drawing/2014/main" id="{14AFF467-DFB0-1218-9D77-64AB77EC0CE3}"/>
                    </a:ext>
                  </a:extLst>
                </p:cNvPr>
                <p:cNvSpPr/>
                <p:nvPr/>
              </p:nvSpPr>
              <p:spPr bwMode="auto">
                <a:xfrm rot="16200000">
                  <a:off x="-1126813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384A4570-175D-C9BF-A5CE-24C3B94CFB2E}"/>
                  </a:ext>
                </a:extLst>
              </p:cNvPr>
              <p:cNvSpPr/>
              <p:nvPr/>
            </p:nvSpPr>
            <p:spPr bwMode="auto">
              <a:xfrm rot="10800000">
                <a:off x="2059651" y="5763892"/>
                <a:ext cx="928024" cy="627362"/>
              </a:xfrm>
              <a:prstGeom prst="trapezoid">
                <a:avLst>
                  <a:gd name="adj" fmla="val 2041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F4E5994D-C06F-18A5-82CA-ADC4FDE67135}"/>
                  </a:ext>
                </a:extLst>
              </p:cNvPr>
              <p:cNvSpPr/>
              <p:nvPr/>
            </p:nvSpPr>
            <p:spPr bwMode="auto">
              <a:xfrm rot="20700000">
                <a:off x="1207058" y="4343234"/>
                <a:ext cx="82534" cy="1592524"/>
              </a:xfrm>
              <a:prstGeom prst="roundRect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92F8FBFE-3EFC-CA5E-2CB6-13C7F363D2EA}"/>
                  </a:ext>
                </a:extLst>
              </p:cNvPr>
              <p:cNvGrpSpPr/>
              <p:nvPr/>
            </p:nvGrpSpPr>
            <p:grpSpPr>
              <a:xfrm rot="20700000" flipH="1">
                <a:off x="1098164" y="5079285"/>
                <a:ext cx="415066" cy="408250"/>
                <a:chOff x="3360652" y="5152591"/>
                <a:chExt cx="415066" cy="408250"/>
              </a:xfrm>
            </p:grpSpPr>
            <p:sp>
              <p:nvSpPr>
                <p:cNvPr id="95" name="四角形: 角を丸くする 94">
                  <a:extLst>
                    <a:ext uri="{FF2B5EF4-FFF2-40B4-BE49-F238E27FC236}">
                      <a16:creationId xmlns:a16="http://schemas.microsoft.com/office/drawing/2014/main" id="{BDD5BABD-0C85-7F89-F10F-8FEB6309A1B1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01D78FB8-8395-F18D-EDAC-7DEA334997E5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四角形: 角を丸くする 277">
                  <a:extLst>
                    <a:ext uri="{FF2B5EF4-FFF2-40B4-BE49-F238E27FC236}">
                      <a16:creationId xmlns:a16="http://schemas.microsoft.com/office/drawing/2014/main" id="{1B8680AC-862F-D993-8170-4B766CE9A198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四角形: 角を丸くする 277">
                  <a:extLst>
                    <a:ext uri="{FF2B5EF4-FFF2-40B4-BE49-F238E27FC236}">
                      <a16:creationId xmlns:a16="http://schemas.microsoft.com/office/drawing/2014/main" id="{624C2D3D-0C03-03D1-F2EA-061E15317F7A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" name="四角形: 角を丸くする 277">
                  <a:extLst>
                    <a:ext uri="{FF2B5EF4-FFF2-40B4-BE49-F238E27FC236}">
                      <a16:creationId xmlns:a16="http://schemas.microsoft.com/office/drawing/2014/main" id="{7D8A10B9-6B83-CC2D-89AA-F43C417D32C1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四角形: 角を丸くする 277">
                  <a:extLst>
                    <a:ext uri="{FF2B5EF4-FFF2-40B4-BE49-F238E27FC236}">
                      <a16:creationId xmlns:a16="http://schemas.microsoft.com/office/drawing/2014/main" id="{B149621F-B2A1-BE22-6A83-1C34A98304FF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BB2BC5FA-4D5E-CB1C-D086-53F858F1C74B}"/>
                  </a:ext>
                </a:extLst>
              </p:cNvPr>
              <p:cNvSpPr/>
              <p:nvPr/>
            </p:nvSpPr>
            <p:spPr bwMode="auto">
              <a:xfrm rot="4500000">
                <a:off x="945407" y="4458612"/>
                <a:ext cx="446561" cy="100694"/>
              </a:xfrm>
              <a:custGeom>
                <a:avLst/>
                <a:gdLst>
                  <a:gd name="connsiteX0" fmla="*/ 34478 w 1068188"/>
                  <a:gd name="connsiteY0" fmla="*/ 0 h 476925"/>
                  <a:gd name="connsiteX1" fmla="*/ 103435 w 1068188"/>
                  <a:gd name="connsiteY1" fmla="*/ 0 h 476925"/>
                  <a:gd name="connsiteX2" fmla="*/ 127098 w 1068188"/>
                  <a:gd name="connsiteY2" fmla="*/ 327331 h 476925"/>
                  <a:gd name="connsiteX3" fmla="*/ 150762 w 1068188"/>
                  <a:gd name="connsiteY3" fmla="*/ 0 h 476925"/>
                  <a:gd name="connsiteX4" fmla="*/ 219719 w 1068188"/>
                  <a:gd name="connsiteY4" fmla="*/ 0 h 476925"/>
                  <a:gd name="connsiteX5" fmla="*/ 243382 w 1068188"/>
                  <a:gd name="connsiteY5" fmla="*/ 327331 h 476925"/>
                  <a:gd name="connsiteX6" fmla="*/ 267046 w 1068188"/>
                  <a:gd name="connsiteY6" fmla="*/ 0 h 476925"/>
                  <a:gd name="connsiteX7" fmla="*/ 336003 w 1068188"/>
                  <a:gd name="connsiteY7" fmla="*/ 0 h 476925"/>
                  <a:gd name="connsiteX8" fmla="*/ 359666 w 1068188"/>
                  <a:gd name="connsiteY8" fmla="*/ 327331 h 476925"/>
                  <a:gd name="connsiteX9" fmla="*/ 383330 w 1068188"/>
                  <a:gd name="connsiteY9" fmla="*/ 0 h 476925"/>
                  <a:gd name="connsiteX10" fmla="*/ 452287 w 1068188"/>
                  <a:gd name="connsiteY10" fmla="*/ 0 h 476925"/>
                  <a:gd name="connsiteX11" fmla="*/ 475950 w 1068188"/>
                  <a:gd name="connsiteY11" fmla="*/ 327331 h 476925"/>
                  <a:gd name="connsiteX12" fmla="*/ 499614 w 1068188"/>
                  <a:gd name="connsiteY12" fmla="*/ 0 h 476925"/>
                  <a:gd name="connsiteX13" fmla="*/ 568571 w 1068188"/>
                  <a:gd name="connsiteY13" fmla="*/ 0 h 476925"/>
                  <a:gd name="connsiteX14" fmla="*/ 592234 w 1068188"/>
                  <a:gd name="connsiteY14" fmla="*/ 327331 h 476925"/>
                  <a:gd name="connsiteX15" fmla="*/ 615898 w 1068188"/>
                  <a:gd name="connsiteY15" fmla="*/ 0 h 476925"/>
                  <a:gd name="connsiteX16" fmla="*/ 684855 w 1068188"/>
                  <a:gd name="connsiteY16" fmla="*/ 0 h 476925"/>
                  <a:gd name="connsiteX17" fmla="*/ 708518 w 1068188"/>
                  <a:gd name="connsiteY17" fmla="*/ 327331 h 476925"/>
                  <a:gd name="connsiteX18" fmla="*/ 732182 w 1068188"/>
                  <a:gd name="connsiteY18" fmla="*/ 0 h 476925"/>
                  <a:gd name="connsiteX19" fmla="*/ 801139 w 1068188"/>
                  <a:gd name="connsiteY19" fmla="*/ 0 h 476925"/>
                  <a:gd name="connsiteX20" fmla="*/ 824802 w 1068188"/>
                  <a:gd name="connsiteY20" fmla="*/ 327331 h 476925"/>
                  <a:gd name="connsiteX21" fmla="*/ 848466 w 1068188"/>
                  <a:gd name="connsiteY21" fmla="*/ 0 h 476925"/>
                  <a:gd name="connsiteX22" fmla="*/ 917423 w 1068188"/>
                  <a:gd name="connsiteY22" fmla="*/ 0 h 476925"/>
                  <a:gd name="connsiteX23" fmla="*/ 941088 w 1068188"/>
                  <a:gd name="connsiteY23" fmla="*/ 327352 h 476925"/>
                  <a:gd name="connsiteX24" fmla="*/ 964753 w 1068188"/>
                  <a:gd name="connsiteY24" fmla="*/ 0 h 476925"/>
                  <a:gd name="connsiteX25" fmla="*/ 1033710 w 1068188"/>
                  <a:gd name="connsiteY25" fmla="*/ 0 h 476925"/>
                  <a:gd name="connsiteX26" fmla="*/ 1068188 w 1068188"/>
                  <a:gd name="connsiteY26" fmla="*/ 476925 h 476925"/>
                  <a:gd name="connsiteX27" fmla="*/ 951901 w 1068188"/>
                  <a:gd name="connsiteY27" fmla="*/ 476925 h 476925"/>
                  <a:gd name="connsiteX28" fmla="*/ 930275 w 1068188"/>
                  <a:gd name="connsiteY28" fmla="*/ 476925 h 476925"/>
                  <a:gd name="connsiteX29" fmla="*/ 835617 w 1068188"/>
                  <a:gd name="connsiteY29" fmla="*/ 476925 h 476925"/>
                  <a:gd name="connsiteX30" fmla="*/ 813988 w 1068188"/>
                  <a:gd name="connsiteY30" fmla="*/ 476925 h 476925"/>
                  <a:gd name="connsiteX31" fmla="*/ 719333 w 1068188"/>
                  <a:gd name="connsiteY31" fmla="*/ 476925 h 476925"/>
                  <a:gd name="connsiteX32" fmla="*/ 697704 w 1068188"/>
                  <a:gd name="connsiteY32" fmla="*/ 476925 h 476925"/>
                  <a:gd name="connsiteX33" fmla="*/ 603049 w 1068188"/>
                  <a:gd name="connsiteY33" fmla="*/ 476925 h 476925"/>
                  <a:gd name="connsiteX34" fmla="*/ 581420 w 1068188"/>
                  <a:gd name="connsiteY34" fmla="*/ 476925 h 476925"/>
                  <a:gd name="connsiteX35" fmla="*/ 486765 w 1068188"/>
                  <a:gd name="connsiteY35" fmla="*/ 476925 h 476925"/>
                  <a:gd name="connsiteX36" fmla="*/ 465136 w 1068188"/>
                  <a:gd name="connsiteY36" fmla="*/ 476925 h 476925"/>
                  <a:gd name="connsiteX37" fmla="*/ 370481 w 1068188"/>
                  <a:gd name="connsiteY37" fmla="*/ 476925 h 476925"/>
                  <a:gd name="connsiteX38" fmla="*/ 348852 w 1068188"/>
                  <a:gd name="connsiteY38" fmla="*/ 476925 h 476925"/>
                  <a:gd name="connsiteX39" fmla="*/ 254197 w 1068188"/>
                  <a:gd name="connsiteY39" fmla="*/ 476925 h 476925"/>
                  <a:gd name="connsiteX40" fmla="*/ 232568 w 1068188"/>
                  <a:gd name="connsiteY40" fmla="*/ 476925 h 476925"/>
                  <a:gd name="connsiteX41" fmla="*/ 137913 w 1068188"/>
                  <a:gd name="connsiteY41" fmla="*/ 476925 h 476925"/>
                  <a:gd name="connsiteX42" fmla="*/ 116284 w 1068188"/>
                  <a:gd name="connsiteY42" fmla="*/ 476925 h 476925"/>
                  <a:gd name="connsiteX43" fmla="*/ 0 w 1068188"/>
                  <a:gd name="connsiteY43" fmla="*/ 476925 h 47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68188" h="476925">
                    <a:moveTo>
                      <a:pt x="34478" y="0"/>
                    </a:moveTo>
                    <a:lnTo>
                      <a:pt x="103435" y="0"/>
                    </a:lnTo>
                    <a:lnTo>
                      <a:pt x="127098" y="327331"/>
                    </a:lnTo>
                    <a:lnTo>
                      <a:pt x="150762" y="0"/>
                    </a:lnTo>
                    <a:lnTo>
                      <a:pt x="219719" y="0"/>
                    </a:lnTo>
                    <a:lnTo>
                      <a:pt x="243382" y="327331"/>
                    </a:lnTo>
                    <a:lnTo>
                      <a:pt x="267046" y="0"/>
                    </a:lnTo>
                    <a:lnTo>
                      <a:pt x="336003" y="0"/>
                    </a:lnTo>
                    <a:lnTo>
                      <a:pt x="359666" y="327331"/>
                    </a:lnTo>
                    <a:lnTo>
                      <a:pt x="383330" y="0"/>
                    </a:lnTo>
                    <a:lnTo>
                      <a:pt x="452287" y="0"/>
                    </a:lnTo>
                    <a:lnTo>
                      <a:pt x="475950" y="327331"/>
                    </a:lnTo>
                    <a:lnTo>
                      <a:pt x="499614" y="0"/>
                    </a:lnTo>
                    <a:lnTo>
                      <a:pt x="568571" y="0"/>
                    </a:lnTo>
                    <a:lnTo>
                      <a:pt x="592234" y="327331"/>
                    </a:lnTo>
                    <a:lnTo>
                      <a:pt x="615898" y="0"/>
                    </a:lnTo>
                    <a:lnTo>
                      <a:pt x="684855" y="0"/>
                    </a:lnTo>
                    <a:lnTo>
                      <a:pt x="708518" y="327331"/>
                    </a:lnTo>
                    <a:lnTo>
                      <a:pt x="732182" y="0"/>
                    </a:lnTo>
                    <a:lnTo>
                      <a:pt x="801139" y="0"/>
                    </a:lnTo>
                    <a:lnTo>
                      <a:pt x="824802" y="327331"/>
                    </a:lnTo>
                    <a:lnTo>
                      <a:pt x="848466" y="0"/>
                    </a:lnTo>
                    <a:lnTo>
                      <a:pt x="917423" y="0"/>
                    </a:lnTo>
                    <a:lnTo>
                      <a:pt x="941088" y="327352"/>
                    </a:lnTo>
                    <a:lnTo>
                      <a:pt x="964753" y="0"/>
                    </a:lnTo>
                    <a:lnTo>
                      <a:pt x="1033710" y="0"/>
                    </a:lnTo>
                    <a:lnTo>
                      <a:pt x="1068188" y="476925"/>
                    </a:lnTo>
                    <a:lnTo>
                      <a:pt x="951901" y="476925"/>
                    </a:lnTo>
                    <a:lnTo>
                      <a:pt x="930275" y="476925"/>
                    </a:lnTo>
                    <a:lnTo>
                      <a:pt x="835617" y="476925"/>
                    </a:lnTo>
                    <a:lnTo>
                      <a:pt x="813988" y="476925"/>
                    </a:lnTo>
                    <a:lnTo>
                      <a:pt x="719333" y="476925"/>
                    </a:lnTo>
                    <a:lnTo>
                      <a:pt x="697704" y="476925"/>
                    </a:lnTo>
                    <a:lnTo>
                      <a:pt x="603049" y="476925"/>
                    </a:lnTo>
                    <a:lnTo>
                      <a:pt x="581420" y="476925"/>
                    </a:lnTo>
                    <a:lnTo>
                      <a:pt x="486765" y="476925"/>
                    </a:lnTo>
                    <a:lnTo>
                      <a:pt x="465136" y="476925"/>
                    </a:lnTo>
                    <a:lnTo>
                      <a:pt x="370481" y="476925"/>
                    </a:lnTo>
                    <a:lnTo>
                      <a:pt x="348852" y="476925"/>
                    </a:lnTo>
                    <a:lnTo>
                      <a:pt x="254197" y="476925"/>
                    </a:lnTo>
                    <a:lnTo>
                      <a:pt x="232568" y="476925"/>
                    </a:lnTo>
                    <a:lnTo>
                      <a:pt x="137913" y="476925"/>
                    </a:lnTo>
                    <a:lnTo>
                      <a:pt x="116284" y="476925"/>
                    </a:lnTo>
                    <a:lnTo>
                      <a:pt x="0" y="476925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072AD2D7-9B70-4B90-CD73-41C9723F3312}"/>
                  </a:ext>
                </a:extLst>
              </p:cNvPr>
              <p:cNvSpPr/>
              <p:nvPr/>
            </p:nvSpPr>
            <p:spPr bwMode="auto">
              <a:xfrm rot="4500000" flipV="1">
                <a:off x="707432" y="4463176"/>
                <a:ext cx="446561" cy="207972"/>
              </a:xfrm>
              <a:custGeom>
                <a:avLst/>
                <a:gdLst>
                  <a:gd name="connsiteX0" fmla="*/ 34478 w 1068188"/>
                  <a:gd name="connsiteY0" fmla="*/ 0 h 476925"/>
                  <a:gd name="connsiteX1" fmla="*/ 103435 w 1068188"/>
                  <a:gd name="connsiteY1" fmla="*/ 0 h 476925"/>
                  <a:gd name="connsiteX2" fmla="*/ 127098 w 1068188"/>
                  <a:gd name="connsiteY2" fmla="*/ 327331 h 476925"/>
                  <a:gd name="connsiteX3" fmla="*/ 150762 w 1068188"/>
                  <a:gd name="connsiteY3" fmla="*/ 0 h 476925"/>
                  <a:gd name="connsiteX4" fmla="*/ 219719 w 1068188"/>
                  <a:gd name="connsiteY4" fmla="*/ 0 h 476925"/>
                  <a:gd name="connsiteX5" fmla="*/ 243382 w 1068188"/>
                  <a:gd name="connsiteY5" fmla="*/ 327331 h 476925"/>
                  <a:gd name="connsiteX6" fmla="*/ 267046 w 1068188"/>
                  <a:gd name="connsiteY6" fmla="*/ 0 h 476925"/>
                  <a:gd name="connsiteX7" fmla="*/ 336003 w 1068188"/>
                  <a:gd name="connsiteY7" fmla="*/ 0 h 476925"/>
                  <a:gd name="connsiteX8" fmla="*/ 359666 w 1068188"/>
                  <a:gd name="connsiteY8" fmla="*/ 327331 h 476925"/>
                  <a:gd name="connsiteX9" fmla="*/ 383330 w 1068188"/>
                  <a:gd name="connsiteY9" fmla="*/ 0 h 476925"/>
                  <a:gd name="connsiteX10" fmla="*/ 452287 w 1068188"/>
                  <a:gd name="connsiteY10" fmla="*/ 0 h 476925"/>
                  <a:gd name="connsiteX11" fmla="*/ 475950 w 1068188"/>
                  <a:gd name="connsiteY11" fmla="*/ 327331 h 476925"/>
                  <a:gd name="connsiteX12" fmla="*/ 499614 w 1068188"/>
                  <a:gd name="connsiteY12" fmla="*/ 0 h 476925"/>
                  <a:gd name="connsiteX13" fmla="*/ 568571 w 1068188"/>
                  <a:gd name="connsiteY13" fmla="*/ 0 h 476925"/>
                  <a:gd name="connsiteX14" fmla="*/ 592234 w 1068188"/>
                  <a:gd name="connsiteY14" fmla="*/ 327331 h 476925"/>
                  <a:gd name="connsiteX15" fmla="*/ 615898 w 1068188"/>
                  <a:gd name="connsiteY15" fmla="*/ 0 h 476925"/>
                  <a:gd name="connsiteX16" fmla="*/ 684855 w 1068188"/>
                  <a:gd name="connsiteY16" fmla="*/ 0 h 476925"/>
                  <a:gd name="connsiteX17" fmla="*/ 708518 w 1068188"/>
                  <a:gd name="connsiteY17" fmla="*/ 327331 h 476925"/>
                  <a:gd name="connsiteX18" fmla="*/ 732182 w 1068188"/>
                  <a:gd name="connsiteY18" fmla="*/ 0 h 476925"/>
                  <a:gd name="connsiteX19" fmla="*/ 801139 w 1068188"/>
                  <a:gd name="connsiteY19" fmla="*/ 0 h 476925"/>
                  <a:gd name="connsiteX20" fmla="*/ 824802 w 1068188"/>
                  <a:gd name="connsiteY20" fmla="*/ 327331 h 476925"/>
                  <a:gd name="connsiteX21" fmla="*/ 848466 w 1068188"/>
                  <a:gd name="connsiteY21" fmla="*/ 0 h 476925"/>
                  <a:gd name="connsiteX22" fmla="*/ 917423 w 1068188"/>
                  <a:gd name="connsiteY22" fmla="*/ 0 h 476925"/>
                  <a:gd name="connsiteX23" fmla="*/ 941088 w 1068188"/>
                  <a:gd name="connsiteY23" fmla="*/ 327352 h 476925"/>
                  <a:gd name="connsiteX24" fmla="*/ 964753 w 1068188"/>
                  <a:gd name="connsiteY24" fmla="*/ 0 h 476925"/>
                  <a:gd name="connsiteX25" fmla="*/ 1033710 w 1068188"/>
                  <a:gd name="connsiteY25" fmla="*/ 0 h 476925"/>
                  <a:gd name="connsiteX26" fmla="*/ 1068188 w 1068188"/>
                  <a:gd name="connsiteY26" fmla="*/ 476925 h 476925"/>
                  <a:gd name="connsiteX27" fmla="*/ 951901 w 1068188"/>
                  <a:gd name="connsiteY27" fmla="*/ 476925 h 476925"/>
                  <a:gd name="connsiteX28" fmla="*/ 930275 w 1068188"/>
                  <a:gd name="connsiteY28" fmla="*/ 476925 h 476925"/>
                  <a:gd name="connsiteX29" fmla="*/ 835617 w 1068188"/>
                  <a:gd name="connsiteY29" fmla="*/ 476925 h 476925"/>
                  <a:gd name="connsiteX30" fmla="*/ 813988 w 1068188"/>
                  <a:gd name="connsiteY30" fmla="*/ 476925 h 476925"/>
                  <a:gd name="connsiteX31" fmla="*/ 719333 w 1068188"/>
                  <a:gd name="connsiteY31" fmla="*/ 476925 h 476925"/>
                  <a:gd name="connsiteX32" fmla="*/ 697704 w 1068188"/>
                  <a:gd name="connsiteY32" fmla="*/ 476925 h 476925"/>
                  <a:gd name="connsiteX33" fmla="*/ 603049 w 1068188"/>
                  <a:gd name="connsiteY33" fmla="*/ 476925 h 476925"/>
                  <a:gd name="connsiteX34" fmla="*/ 581420 w 1068188"/>
                  <a:gd name="connsiteY34" fmla="*/ 476925 h 476925"/>
                  <a:gd name="connsiteX35" fmla="*/ 486765 w 1068188"/>
                  <a:gd name="connsiteY35" fmla="*/ 476925 h 476925"/>
                  <a:gd name="connsiteX36" fmla="*/ 465136 w 1068188"/>
                  <a:gd name="connsiteY36" fmla="*/ 476925 h 476925"/>
                  <a:gd name="connsiteX37" fmla="*/ 370481 w 1068188"/>
                  <a:gd name="connsiteY37" fmla="*/ 476925 h 476925"/>
                  <a:gd name="connsiteX38" fmla="*/ 348852 w 1068188"/>
                  <a:gd name="connsiteY38" fmla="*/ 476925 h 476925"/>
                  <a:gd name="connsiteX39" fmla="*/ 254197 w 1068188"/>
                  <a:gd name="connsiteY39" fmla="*/ 476925 h 476925"/>
                  <a:gd name="connsiteX40" fmla="*/ 232568 w 1068188"/>
                  <a:gd name="connsiteY40" fmla="*/ 476925 h 476925"/>
                  <a:gd name="connsiteX41" fmla="*/ 137913 w 1068188"/>
                  <a:gd name="connsiteY41" fmla="*/ 476925 h 476925"/>
                  <a:gd name="connsiteX42" fmla="*/ 116284 w 1068188"/>
                  <a:gd name="connsiteY42" fmla="*/ 476925 h 476925"/>
                  <a:gd name="connsiteX43" fmla="*/ 0 w 1068188"/>
                  <a:gd name="connsiteY43" fmla="*/ 476925 h 47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068188" h="476925">
                    <a:moveTo>
                      <a:pt x="34478" y="0"/>
                    </a:moveTo>
                    <a:lnTo>
                      <a:pt x="103435" y="0"/>
                    </a:lnTo>
                    <a:lnTo>
                      <a:pt x="127098" y="327331"/>
                    </a:lnTo>
                    <a:lnTo>
                      <a:pt x="150762" y="0"/>
                    </a:lnTo>
                    <a:lnTo>
                      <a:pt x="219719" y="0"/>
                    </a:lnTo>
                    <a:lnTo>
                      <a:pt x="243382" y="327331"/>
                    </a:lnTo>
                    <a:lnTo>
                      <a:pt x="267046" y="0"/>
                    </a:lnTo>
                    <a:lnTo>
                      <a:pt x="336003" y="0"/>
                    </a:lnTo>
                    <a:lnTo>
                      <a:pt x="359666" y="327331"/>
                    </a:lnTo>
                    <a:lnTo>
                      <a:pt x="383330" y="0"/>
                    </a:lnTo>
                    <a:lnTo>
                      <a:pt x="452287" y="0"/>
                    </a:lnTo>
                    <a:lnTo>
                      <a:pt x="475950" y="327331"/>
                    </a:lnTo>
                    <a:lnTo>
                      <a:pt x="499614" y="0"/>
                    </a:lnTo>
                    <a:lnTo>
                      <a:pt x="568571" y="0"/>
                    </a:lnTo>
                    <a:lnTo>
                      <a:pt x="592234" y="327331"/>
                    </a:lnTo>
                    <a:lnTo>
                      <a:pt x="615898" y="0"/>
                    </a:lnTo>
                    <a:lnTo>
                      <a:pt x="684855" y="0"/>
                    </a:lnTo>
                    <a:lnTo>
                      <a:pt x="708518" y="327331"/>
                    </a:lnTo>
                    <a:lnTo>
                      <a:pt x="732182" y="0"/>
                    </a:lnTo>
                    <a:lnTo>
                      <a:pt x="801139" y="0"/>
                    </a:lnTo>
                    <a:lnTo>
                      <a:pt x="824802" y="327331"/>
                    </a:lnTo>
                    <a:lnTo>
                      <a:pt x="848466" y="0"/>
                    </a:lnTo>
                    <a:lnTo>
                      <a:pt x="917423" y="0"/>
                    </a:lnTo>
                    <a:lnTo>
                      <a:pt x="941088" y="327352"/>
                    </a:lnTo>
                    <a:lnTo>
                      <a:pt x="964753" y="0"/>
                    </a:lnTo>
                    <a:lnTo>
                      <a:pt x="1033710" y="0"/>
                    </a:lnTo>
                    <a:lnTo>
                      <a:pt x="1068188" y="476925"/>
                    </a:lnTo>
                    <a:lnTo>
                      <a:pt x="951901" y="476925"/>
                    </a:lnTo>
                    <a:lnTo>
                      <a:pt x="930275" y="476925"/>
                    </a:lnTo>
                    <a:lnTo>
                      <a:pt x="835617" y="476925"/>
                    </a:lnTo>
                    <a:lnTo>
                      <a:pt x="813988" y="476925"/>
                    </a:lnTo>
                    <a:lnTo>
                      <a:pt x="719333" y="476925"/>
                    </a:lnTo>
                    <a:lnTo>
                      <a:pt x="697704" y="476925"/>
                    </a:lnTo>
                    <a:lnTo>
                      <a:pt x="603049" y="476925"/>
                    </a:lnTo>
                    <a:lnTo>
                      <a:pt x="581420" y="476925"/>
                    </a:lnTo>
                    <a:lnTo>
                      <a:pt x="486765" y="476925"/>
                    </a:lnTo>
                    <a:lnTo>
                      <a:pt x="465136" y="476925"/>
                    </a:lnTo>
                    <a:lnTo>
                      <a:pt x="370481" y="476925"/>
                    </a:lnTo>
                    <a:lnTo>
                      <a:pt x="348852" y="476925"/>
                    </a:lnTo>
                    <a:lnTo>
                      <a:pt x="254197" y="476925"/>
                    </a:lnTo>
                    <a:lnTo>
                      <a:pt x="232568" y="476925"/>
                    </a:lnTo>
                    <a:lnTo>
                      <a:pt x="137913" y="476925"/>
                    </a:lnTo>
                    <a:lnTo>
                      <a:pt x="116284" y="476925"/>
                    </a:lnTo>
                    <a:lnTo>
                      <a:pt x="0" y="476925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>
                    <a:lumMod val="50000"/>
                  </a:schemeClr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19980F5B-3E08-704F-896C-3A982A15A1F9}"/>
                  </a:ext>
                </a:extLst>
              </p:cNvPr>
              <p:cNvSpPr/>
              <p:nvPr/>
            </p:nvSpPr>
            <p:spPr bwMode="auto">
              <a:xfrm rot="20700000">
                <a:off x="1004921" y="4272340"/>
                <a:ext cx="156606" cy="515110"/>
              </a:xfrm>
              <a:prstGeom prst="roundRect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EF87209-A286-884C-08E1-2113448ABFA6}"/>
                </a:ext>
              </a:extLst>
            </p:cNvPr>
            <p:cNvSpPr/>
            <p:nvPr/>
          </p:nvSpPr>
          <p:spPr bwMode="auto">
            <a:xfrm>
              <a:off x="2894457" y="3917657"/>
              <a:ext cx="1337818" cy="448087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373D81A-5B5D-4E8C-3E2E-C01756CD7A5F}"/>
                </a:ext>
              </a:extLst>
            </p:cNvPr>
            <p:cNvGrpSpPr/>
            <p:nvPr/>
          </p:nvGrpSpPr>
          <p:grpSpPr>
            <a:xfrm>
              <a:off x="3085559" y="4302564"/>
              <a:ext cx="938420" cy="230632"/>
              <a:chOff x="8404388" y="3232912"/>
              <a:chExt cx="1067855" cy="231911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8F13CAC-F313-967C-885D-ECF7C484DCB8}"/>
                  </a:ext>
                </a:extLst>
              </p:cNvPr>
              <p:cNvSpPr/>
              <p:nvPr/>
            </p:nvSpPr>
            <p:spPr bwMode="auto">
              <a:xfrm>
                <a:off x="8404388" y="3232912"/>
                <a:ext cx="435784" cy="231911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8CDDCFE-2E43-7FBF-1426-CA47ADB858D6}"/>
                  </a:ext>
                </a:extLst>
              </p:cNvPr>
              <p:cNvSpPr/>
              <p:nvPr/>
            </p:nvSpPr>
            <p:spPr bwMode="auto">
              <a:xfrm>
                <a:off x="9036459" y="3232912"/>
                <a:ext cx="435784" cy="231911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357BDB16-3F3D-5F20-3ACC-C527F7CF135B}"/>
                  </a:ext>
                </a:extLst>
              </p:cNvPr>
              <p:cNvSpPr/>
              <p:nvPr/>
            </p:nvSpPr>
            <p:spPr bwMode="auto">
              <a:xfrm>
                <a:off x="8571838" y="3300174"/>
                <a:ext cx="109925" cy="10992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A4727DA4-7CBC-FA9A-BC47-020746B7BFAE}"/>
                  </a:ext>
                </a:extLst>
              </p:cNvPr>
              <p:cNvSpPr/>
              <p:nvPr/>
            </p:nvSpPr>
            <p:spPr bwMode="auto">
              <a:xfrm>
                <a:off x="9209405" y="3300174"/>
                <a:ext cx="109925" cy="10992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423E16E-A2B0-DAD6-9EB6-55D86C0FD4F5}"/>
                </a:ext>
              </a:extLst>
            </p:cNvPr>
            <p:cNvSpPr/>
            <p:nvPr/>
          </p:nvSpPr>
          <p:spPr bwMode="auto">
            <a:xfrm rot="5400000">
              <a:off x="3224684" y="3176752"/>
              <a:ext cx="665434" cy="1310839"/>
            </a:xfrm>
            <a:custGeom>
              <a:avLst/>
              <a:gdLst>
                <a:gd name="connsiteX0" fmla="*/ 658291 w 671325"/>
                <a:gd name="connsiteY0" fmla="*/ 1569215 h 1569216"/>
                <a:gd name="connsiteX1" fmla="*/ 658292 w 671325"/>
                <a:gd name="connsiteY1" fmla="*/ 1569215 h 1569216"/>
                <a:gd name="connsiteX2" fmla="*/ 658292 w 671325"/>
                <a:gd name="connsiteY2" fmla="*/ 1569216 h 1569216"/>
                <a:gd name="connsiteX3" fmla="*/ 0 w 671325"/>
                <a:gd name="connsiteY3" fmla="*/ 912605 h 1569216"/>
                <a:gd name="connsiteX4" fmla="*/ 192809 w 671325"/>
                <a:gd name="connsiteY4" fmla="*/ 448312 h 1569216"/>
                <a:gd name="connsiteX5" fmla="*/ 271660 w 671325"/>
                <a:gd name="connsiteY5" fmla="*/ 383420 h 1569216"/>
                <a:gd name="connsiteX6" fmla="*/ 176025 w 671325"/>
                <a:gd name="connsiteY6" fmla="*/ 176212 h 1569216"/>
                <a:gd name="connsiteX7" fmla="*/ 280800 w 671325"/>
                <a:gd name="connsiteY7" fmla="*/ 14287 h 1569216"/>
                <a:gd name="connsiteX8" fmla="*/ 671325 w 671325"/>
                <a:gd name="connsiteY8" fmla="*/ 0 h 1569216"/>
                <a:gd name="connsiteX9" fmla="*/ 509028 w 671325"/>
                <a:gd name="connsiteY9" fmla="*/ 274474 h 1569216"/>
                <a:gd name="connsiteX10" fmla="*/ 525623 w 671325"/>
                <a:gd name="connsiteY10" fmla="*/ 269335 h 1569216"/>
                <a:gd name="connsiteX11" fmla="*/ 658292 w 671325"/>
                <a:gd name="connsiteY11" fmla="*/ 255995 h 1569216"/>
                <a:gd name="connsiteX12" fmla="*/ 599113 w 671325"/>
                <a:gd name="connsiteY12" fmla="*/ 1409612 h 1569216"/>
                <a:gd name="connsiteX13" fmla="*/ 658291 w 671325"/>
                <a:gd name="connsiteY13" fmla="*/ 1569215 h 1569216"/>
                <a:gd name="connsiteX14" fmla="*/ 525623 w 671325"/>
                <a:gd name="connsiteY14" fmla="*/ 1555875 h 1569216"/>
                <a:gd name="connsiteX15" fmla="*/ 0 w 671325"/>
                <a:gd name="connsiteY15" fmla="*/ 912605 h 1569216"/>
                <a:gd name="connsiteX0" fmla="*/ 658291 w 671325"/>
                <a:gd name="connsiteY0" fmla="*/ 1569215 h 1569216"/>
                <a:gd name="connsiteX1" fmla="*/ 658292 w 671325"/>
                <a:gd name="connsiteY1" fmla="*/ 1569215 h 1569216"/>
                <a:gd name="connsiteX2" fmla="*/ 658292 w 671325"/>
                <a:gd name="connsiteY2" fmla="*/ 1569216 h 1569216"/>
                <a:gd name="connsiteX3" fmla="*/ 658291 w 671325"/>
                <a:gd name="connsiteY3" fmla="*/ 1569215 h 1569216"/>
                <a:gd name="connsiteX4" fmla="*/ 0 w 671325"/>
                <a:gd name="connsiteY4" fmla="*/ 912605 h 1569216"/>
                <a:gd name="connsiteX5" fmla="*/ 192809 w 671325"/>
                <a:gd name="connsiteY5" fmla="*/ 448312 h 1569216"/>
                <a:gd name="connsiteX6" fmla="*/ 271660 w 671325"/>
                <a:gd name="connsiteY6" fmla="*/ 383420 h 1569216"/>
                <a:gd name="connsiteX7" fmla="*/ 176025 w 671325"/>
                <a:gd name="connsiteY7" fmla="*/ 176212 h 1569216"/>
                <a:gd name="connsiteX8" fmla="*/ 280800 w 671325"/>
                <a:gd name="connsiteY8" fmla="*/ 14287 h 1569216"/>
                <a:gd name="connsiteX9" fmla="*/ 671325 w 671325"/>
                <a:gd name="connsiteY9" fmla="*/ 0 h 1569216"/>
                <a:gd name="connsiteX10" fmla="*/ 509028 w 671325"/>
                <a:gd name="connsiteY10" fmla="*/ 274474 h 1569216"/>
                <a:gd name="connsiteX11" fmla="*/ 525623 w 671325"/>
                <a:gd name="connsiteY11" fmla="*/ 269335 h 1569216"/>
                <a:gd name="connsiteX12" fmla="*/ 658292 w 671325"/>
                <a:gd name="connsiteY12" fmla="*/ 255995 h 1569216"/>
                <a:gd name="connsiteX13" fmla="*/ 599113 w 671325"/>
                <a:gd name="connsiteY13" fmla="*/ 1409612 h 1569216"/>
                <a:gd name="connsiteX14" fmla="*/ 386828 w 671325"/>
                <a:gd name="connsiteY14" fmla="*/ 1309659 h 1569216"/>
                <a:gd name="connsiteX15" fmla="*/ 525623 w 671325"/>
                <a:gd name="connsiteY15" fmla="*/ 1555875 h 1569216"/>
                <a:gd name="connsiteX16" fmla="*/ 0 w 671325"/>
                <a:gd name="connsiteY16" fmla="*/ 912605 h 1569216"/>
                <a:gd name="connsiteX0" fmla="*/ 551135 w 671325"/>
                <a:gd name="connsiteY0" fmla="*/ 1990696 h 1990696"/>
                <a:gd name="connsiteX1" fmla="*/ 658292 w 671325"/>
                <a:gd name="connsiteY1" fmla="*/ 1569215 h 1990696"/>
                <a:gd name="connsiteX2" fmla="*/ 658292 w 671325"/>
                <a:gd name="connsiteY2" fmla="*/ 1569216 h 1990696"/>
                <a:gd name="connsiteX3" fmla="*/ 551135 w 671325"/>
                <a:gd name="connsiteY3" fmla="*/ 1990696 h 1990696"/>
                <a:gd name="connsiteX4" fmla="*/ 0 w 671325"/>
                <a:gd name="connsiteY4" fmla="*/ 912605 h 1990696"/>
                <a:gd name="connsiteX5" fmla="*/ 192809 w 671325"/>
                <a:gd name="connsiteY5" fmla="*/ 448312 h 1990696"/>
                <a:gd name="connsiteX6" fmla="*/ 271660 w 671325"/>
                <a:gd name="connsiteY6" fmla="*/ 383420 h 1990696"/>
                <a:gd name="connsiteX7" fmla="*/ 176025 w 671325"/>
                <a:gd name="connsiteY7" fmla="*/ 176212 h 1990696"/>
                <a:gd name="connsiteX8" fmla="*/ 280800 w 671325"/>
                <a:gd name="connsiteY8" fmla="*/ 14287 h 1990696"/>
                <a:gd name="connsiteX9" fmla="*/ 671325 w 671325"/>
                <a:gd name="connsiteY9" fmla="*/ 0 h 1990696"/>
                <a:gd name="connsiteX10" fmla="*/ 509028 w 671325"/>
                <a:gd name="connsiteY10" fmla="*/ 274474 h 1990696"/>
                <a:gd name="connsiteX11" fmla="*/ 525623 w 671325"/>
                <a:gd name="connsiteY11" fmla="*/ 269335 h 1990696"/>
                <a:gd name="connsiteX12" fmla="*/ 658292 w 671325"/>
                <a:gd name="connsiteY12" fmla="*/ 255995 h 1990696"/>
                <a:gd name="connsiteX13" fmla="*/ 599113 w 671325"/>
                <a:gd name="connsiteY13" fmla="*/ 1409612 h 1990696"/>
                <a:gd name="connsiteX14" fmla="*/ 386828 w 671325"/>
                <a:gd name="connsiteY14" fmla="*/ 1309659 h 1990696"/>
                <a:gd name="connsiteX15" fmla="*/ 525623 w 671325"/>
                <a:gd name="connsiteY15" fmla="*/ 1555875 h 1990696"/>
                <a:gd name="connsiteX16" fmla="*/ 0 w 671325"/>
                <a:gd name="connsiteY16" fmla="*/ 912605 h 1990696"/>
                <a:gd name="connsiteX0" fmla="*/ 658292 w 671325"/>
                <a:gd name="connsiteY0" fmla="*/ 1569216 h 1569216"/>
                <a:gd name="connsiteX1" fmla="*/ 658292 w 671325"/>
                <a:gd name="connsiteY1" fmla="*/ 1569215 h 1569216"/>
                <a:gd name="connsiteX2" fmla="*/ 658292 w 671325"/>
                <a:gd name="connsiteY2" fmla="*/ 1569216 h 1569216"/>
                <a:gd name="connsiteX3" fmla="*/ 0 w 671325"/>
                <a:gd name="connsiteY3" fmla="*/ 912605 h 1569216"/>
                <a:gd name="connsiteX4" fmla="*/ 192809 w 671325"/>
                <a:gd name="connsiteY4" fmla="*/ 448312 h 1569216"/>
                <a:gd name="connsiteX5" fmla="*/ 271660 w 671325"/>
                <a:gd name="connsiteY5" fmla="*/ 383420 h 1569216"/>
                <a:gd name="connsiteX6" fmla="*/ 176025 w 671325"/>
                <a:gd name="connsiteY6" fmla="*/ 176212 h 1569216"/>
                <a:gd name="connsiteX7" fmla="*/ 280800 w 671325"/>
                <a:gd name="connsiteY7" fmla="*/ 14287 h 1569216"/>
                <a:gd name="connsiteX8" fmla="*/ 671325 w 671325"/>
                <a:gd name="connsiteY8" fmla="*/ 0 h 1569216"/>
                <a:gd name="connsiteX9" fmla="*/ 509028 w 671325"/>
                <a:gd name="connsiteY9" fmla="*/ 274474 h 1569216"/>
                <a:gd name="connsiteX10" fmla="*/ 525623 w 671325"/>
                <a:gd name="connsiteY10" fmla="*/ 269335 h 1569216"/>
                <a:gd name="connsiteX11" fmla="*/ 658292 w 671325"/>
                <a:gd name="connsiteY11" fmla="*/ 255995 h 1569216"/>
                <a:gd name="connsiteX12" fmla="*/ 599113 w 671325"/>
                <a:gd name="connsiteY12" fmla="*/ 1409612 h 1569216"/>
                <a:gd name="connsiteX13" fmla="*/ 386828 w 671325"/>
                <a:gd name="connsiteY13" fmla="*/ 1309659 h 1569216"/>
                <a:gd name="connsiteX14" fmla="*/ 525623 w 671325"/>
                <a:gd name="connsiteY14" fmla="*/ 1555875 h 1569216"/>
                <a:gd name="connsiteX15" fmla="*/ 0 w 671325"/>
                <a:gd name="connsiteY15" fmla="*/ 912605 h 1569216"/>
                <a:gd name="connsiteX0" fmla="*/ 0 w 671325"/>
                <a:gd name="connsiteY0" fmla="*/ 912605 h 1555932"/>
                <a:gd name="connsiteX1" fmla="*/ 192809 w 671325"/>
                <a:gd name="connsiteY1" fmla="*/ 448312 h 1555932"/>
                <a:gd name="connsiteX2" fmla="*/ 271660 w 671325"/>
                <a:gd name="connsiteY2" fmla="*/ 383420 h 1555932"/>
                <a:gd name="connsiteX3" fmla="*/ 176025 w 671325"/>
                <a:gd name="connsiteY3" fmla="*/ 176212 h 1555932"/>
                <a:gd name="connsiteX4" fmla="*/ 280800 w 671325"/>
                <a:gd name="connsiteY4" fmla="*/ 14287 h 1555932"/>
                <a:gd name="connsiteX5" fmla="*/ 671325 w 671325"/>
                <a:gd name="connsiteY5" fmla="*/ 0 h 1555932"/>
                <a:gd name="connsiteX6" fmla="*/ 509028 w 671325"/>
                <a:gd name="connsiteY6" fmla="*/ 274474 h 1555932"/>
                <a:gd name="connsiteX7" fmla="*/ 525623 w 671325"/>
                <a:gd name="connsiteY7" fmla="*/ 269335 h 1555932"/>
                <a:gd name="connsiteX8" fmla="*/ 658292 w 671325"/>
                <a:gd name="connsiteY8" fmla="*/ 255995 h 1555932"/>
                <a:gd name="connsiteX9" fmla="*/ 599113 w 671325"/>
                <a:gd name="connsiteY9" fmla="*/ 1409612 h 1555932"/>
                <a:gd name="connsiteX10" fmla="*/ 386828 w 671325"/>
                <a:gd name="connsiteY10" fmla="*/ 1309659 h 1555932"/>
                <a:gd name="connsiteX11" fmla="*/ 525623 w 671325"/>
                <a:gd name="connsiteY11" fmla="*/ 1555875 h 1555932"/>
                <a:gd name="connsiteX12" fmla="*/ 0 w 671325"/>
                <a:gd name="connsiteY12" fmla="*/ 912605 h 1555932"/>
                <a:gd name="connsiteX0" fmla="*/ 0 w 671325"/>
                <a:gd name="connsiteY0" fmla="*/ 912605 h 1566834"/>
                <a:gd name="connsiteX1" fmla="*/ 192809 w 671325"/>
                <a:gd name="connsiteY1" fmla="*/ 448312 h 1566834"/>
                <a:gd name="connsiteX2" fmla="*/ 271660 w 671325"/>
                <a:gd name="connsiteY2" fmla="*/ 383420 h 1566834"/>
                <a:gd name="connsiteX3" fmla="*/ 176025 w 671325"/>
                <a:gd name="connsiteY3" fmla="*/ 176212 h 1566834"/>
                <a:gd name="connsiteX4" fmla="*/ 280800 w 671325"/>
                <a:gd name="connsiteY4" fmla="*/ 14287 h 1566834"/>
                <a:gd name="connsiteX5" fmla="*/ 671325 w 671325"/>
                <a:gd name="connsiteY5" fmla="*/ 0 h 1566834"/>
                <a:gd name="connsiteX6" fmla="*/ 509028 w 671325"/>
                <a:gd name="connsiteY6" fmla="*/ 274474 h 1566834"/>
                <a:gd name="connsiteX7" fmla="*/ 525623 w 671325"/>
                <a:gd name="connsiteY7" fmla="*/ 269335 h 1566834"/>
                <a:gd name="connsiteX8" fmla="*/ 658292 w 671325"/>
                <a:gd name="connsiteY8" fmla="*/ 255995 h 1566834"/>
                <a:gd name="connsiteX9" fmla="*/ 599113 w 671325"/>
                <a:gd name="connsiteY9" fmla="*/ 1409612 h 1566834"/>
                <a:gd name="connsiteX10" fmla="*/ 665434 w 671325"/>
                <a:gd name="connsiteY10" fmla="*/ 1566834 h 1566834"/>
                <a:gd name="connsiteX11" fmla="*/ 525623 w 671325"/>
                <a:gd name="connsiteY11" fmla="*/ 1555875 h 1566834"/>
                <a:gd name="connsiteX12" fmla="*/ 0 w 671325"/>
                <a:gd name="connsiteY12" fmla="*/ 912605 h 1566834"/>
                <a:gd name="connsiteX0" fmla="*/ 280800 w 671325"/>
                <a:gd name="connsiteY0" fmla="*/ 14287 h 1566834"/>
                <a:gd name="connsiteX1" fmla="*/ 671325 w 671325"/>
                <a:gd name="connsiteY1" fmla="*/ 0 h 1566834"/>
                <a:gd name="connsiteX2" fmla="*/ 509028 w 671325"/>
                <a:gd name="connsiteY2" fmla="*/ 274474 h 1566834"/>
                <a:gd name="connsiteX3" fmla="*/ 525623 w 671325"/>
                <a:gd name="connsiteY3" fmla="*/ 269335 h 1566834"/>
                <a:gd name="connsiteX4" fmla="*/ 658292 w 671325"/>
                <a:gd name="connsiteY4" fmla="*/ 255995 h 1566834"/>
                <a:gd name="connsiteX5" fmla="*/ 599113 w 671325"/>
                <a:gd name="connsiteY5" fmla="*/ 1409612 h 1566834"/>
                <a:gd name="connsiteX6" fmla="*/ 665434 w 671325"/>
                <a:gd name="connsiteY6" fmla="*/ 1566834 h 1566834"/>
                <a:gd name="connsiteX7" fmla="*/ 525623 w 671325"/>
                <a:gd name="connsiteY7" fmla="*/ 1555875 h 1566834"/>
                <a:gd name="connsiteX8" fmla="*/ 0 w 671325"/>
                <a:gd name="connsiteY8" fmla="*/ 912605 h 1566834"/>
                <a:gd name="connsiteX9" fmla="*/ 192809 w 671325"/>
                <a:gd name="connsiteY9" fmla="*/ 448312 h 1566834"/>
                <a:gd name="connsiteX10" fmla="*/ 271660 w 671325"/>
                <a:gd name="connsiteY10" fmla="*/ 383420 h 1566834"/>
                <a:gd name="connsiteX11" fmla="*/ 176025 w 671325"/>
                <a:gd name="connsiteY11" fmla="*/ 176212 h 1566834"/>
                <a:gd name="connsiteX12" fmla="*/ 372240 w 671325"/>
                <a:gd name="connsiteY12" fmla="*/ 105727 h 1566834"/>
                <a:gd name="connsiteX0" fmla="*/ 671325 w 671325"/>
                <a:gd name="connsiteY0" fmla="*/ 0 h 1566834"/>
                <a:gd name="connsiteX1" fmla="*/ 509028 w 671325"/>
                <a:gd name="connsiteY1" fmla="*/ 274474 h 1566834"/>
                <a:gd name="connsiteX2" fmla="*/ 525623 w 671325"/>
                <a:gd name="connsiteY2" fmla="*/ 269335 h 1566834"/>
                <a:gd name="connsiteX3" fmla="*/ 658292 w 671325"/>
                <a:gd name="connsiteY3" fmla="*/ 255995 h 1566834"/>
                <a:gd name="connsiteX4" fmla="*/ 599113 w 671325"/>
                <a:gd name="connsiteY4" fmla="*/ 1409612 h 1566834"/>
                <a:gd name="connsiteX5" fmla="*/ 665434 w 671325"/>
                <a:gd name="connsiteY5" fmla="*/ 1566834 h 1566834"/>
                <a:gd name="connsiteX6" fmla="*/ 525623 w 671325"/>
                <a:gd name="connsiteY6" fmla="*/ 1555875 h 1566834"/>
                <a:gd name="connsiteX7" fmla="*/ 0 w 671325"/>
                <a:gd name="connsiteY7" fmla="*/ 912605 h 1566834"/>
                <a:gd name="connsiteX8" fmla="*/ 192809 w 671325"/>
                <a:gd name="connsiteY8" fmla="*/ 448312 h 1566834"/>
                <a:gd name="connsiteX9" fmla="*/ 271660 w 671325"/>
                <a:gd name="connsiteY9" fmla="*/ 383420 h 1566834"/>
                <a:gd name="connsiteX10" fmla="*/ 176025 w 671325"/>
                <a:gd name="connsiteY10" fmla="*/ 176212 h 1566834"/>
                <a:gd name="connsiteX11" fmla="*/ 372240 w 671325"/>
                <a:gd name="connsiteY11" fmla="*/ 105727 h 1566834"/>
                <a:gd name="connsiteX0" fmla="*/ 671325 w 671325"/>
                <a:gd name="connsiteY0" fmla="*/ 0 h 1566834"/>
                <a:gd name="connsiteX1" fmla="*/ 509028 w 671325"/>
                <a:gd name="connsiteY1" fmla="*/ 274474 h 1566834"/>
                <a:gd name="connsiteX2" fmla="*/ 525623 w 671325"/>
                <a:gd name="connsiteY2" fmla="*/ 269335 h 1566834"/>
                <a:gd name="connsiteX3" fmla="*/ 658292 w 671325"/>
                <a:gd name="connsiteY3" fmla="*/ 255995 h 1566834"/>
                <a:gd name="connsiteX4" fmla="*/ 599113 w 671325"/>
                <a:gd name="connsiteY4" fmla="*/ 1409612 h 1566834"/>
                <a:gd name="connsiteX5" fmla="*/ 665434 w 671325"/>
                <a:gd name="connsiteY5" fmla="*/ 1566834 h 1566834"/>
                <a:gd name="connsiteX6" fmla="*/ 525623 w 671325"/>
                <a:gd name="connsiteY6" fmla="*/ 1555875 h 1566834"/>
                <a:gd name="connsiteX7" fmla="*/ 0 w 671325"/>
                <a:gd name="connsiteY7" fmla="*/ 912605 h 1566834"/>
                <a:gd name="connsiteX8" fmla="*/ 192809 w 671325"/>
                <a:gd name="connsiteY8" fmla="*/ 448312 h 1566834"/>
                <a:gd name="connsiteX9" fmla="*/ 271660 w 671325"/>
                <a:gd name="connsiteY9" fmla="*/ 383420 h 1566834"/>
                <a:gd name="connsiteX10" fmla="*/ 372240 w 671325"/>
                <a:gd name="connsiteY10" fmla="*/ 105727 h 1566834"/>
                <a:gd name="connsiteX0" fmla="*/ 671325 w 671325"/>
                <a:gd name="connsiteY0" fmla="*/ 0 h 1566834"/>
                <a:gd name="connsiteX1" fmla="*/ 525623 w 671325"/>
                <a:gd name="connsiteY1" fmla="*/ 269335 h 1566834"/>
                <a:gd name="connsiteX2" fmla="*/ 658292 w 671325"/>
                <a:gd name="connsiteY2" fmla="*/ 255995 h 1566834"/>
                <a:gd name="connsiteX3" fmla="*/ 599113 w 671325"/>
                <a:gd name="connsiteY3" fmla="*/ 1409612 h 1566834"/>
                <a:gd name="connsiteX4" fmla="*/ 665434 w 671325"/>
                <a:gd name="connsiteY4" fmla="*/ 1566834 h 1566834"/>
                <a:gd name="connsiteX5" fmla="*/ 525623 w 671325"/>
                <a:gd name="connsiteY5" fmla="*/ 1555875 h 1566834"/>
                <a:gd name="connsiteX6" fmla="*/ 0 w 671325"/>
                <a:gd name="connsiteY6" fmla="*/ 912605 h 1566834"/>
                <a:gd name="connsiteX7" fmla="*/ 192809 w 671325"/>
                <a:gd name="connsiteY7" fmla="*/ 448312 h 1566834"/>
                <a:gd name="connsiteX8" fmla="*/ 271660 w 671325"/>
                <a:gd name="connsiteY8" fmla="*/ 383420 h 1566834"/>
                <a:gd name="connsiteX9" fmla="*/ 372240 w 671325"/>
                <a:gd name="connsiteY9" fmla="*/ 105727 h 1566834"/>
                <a:gd name="connsiteX0" fmla="*/ 671325 w 671325"/>
                <a:gd name="connsiteY0" fmla="*/ 0 h 1566834"/>
                <a:gd name="connsiteX1" fmla="*/ 525623 w 671325"/>
                <a:gd name="connsiteY1" fmla="*/ 269335 h 1566834"/>
                <a:gd name="connsiteX2" fmla="*/ 658292 w 671325"/>
                <a:gd name="connsiteY2" fmla="*/ 255995 h 1566834"/>
                <a:gd name="connsiteX3" fmla="*/ 599113 w 671325"/>
                <a:gd name="connsiteY3" fmla="*/ 1409612 h 1566834"/>
                <a:gd name="connsiteX4" fmla="*/ 665434 w 671325"/>
                <a:gd name="connsiteY4" fmla="*/ 1566834 h 1566834"/>
                <a:gd name="connsiteX5" fmla="*/ 525623 w 671325"/>
                <a:gd name="connsiteY5" fmla="*/ 1555875 h 1566834"/>
                <a:gd name="connsiteX6" fmla="*/ 0 w 671325"/>
                <a:gd name="connsiteY6" fmla="*/ 912605 h 1566834"/>
                <a:gd name="connsiteX7" fmla="*/ 192809 w 671325"/>
                <a:gd name="connsiteY7" fmla="*/ 448312 h 1566834"/>
                <a:gd name="connsiteX8" fmla="*/ 271660 w 671325"/>
                <a:gd name="connsiteY8" fmla="*/ 383420 h 1566834"/>
                <a:gd name="connsiteX0" fmla="*/ 525623 w 665434"/>
                <a:gd name="connsiteY0" fmla="*/ 13340 h 1310839"/>
                <a:gd name="connsiteX1" fmla="*/ 658292 w 665434"/>
                <a:gd name="connsiteY1" fmla="*/ 0 h 1310839"/>
                <a:gd name="connsiteX2" fmla="*/ 599113 w 665434"/>
                <a:gd name="connsiteY2" fmla="*/ 1153617 h 1310839"/>
                <a:gd name="connsiteX3" fmla="*/ 665434 w 665434"/>
                <a:gd name="connsiteY3" fmla="*/ 1310839 h 1310839"/>
                <a:gd name="connsiteX4" fmla="*/ 525623 w 665434"/>
                <a:gd name="connsiteY4" fmla="*/ 1299880 h 1310839"/>
                <a:gd name="connsiteX5" fmla="*/ 0 w 665434"/>
                <a:gd name="connsiteY5" fmla="*/ 656610 h 1310839"/>
                <a:gd name="connsiteX6" fmla="*/ 192809 w 665434"/>
                <a:gd name="connsiteY6" fmla="*/ 192317 h 1310839"/>
                <a:gd name="connsiteX7" fmla="*/ 271660 w 665434"/>
                <a:gd name="connsiteY7" fmla="*/ 127425 h 1310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5434" h="1310839">
                  <a:moveTo>
                    <a:pt x="525623" y="13340"/>
                  </a:moveTo>
                  <a:cubicBezTo>
                    <a:pt x="568476" y="4594"/>
                    <a:pt x="612847" y="0"/>
                    <a:pt x="658292" y="0"/>
                  </a:cubicBezTo>
                  <a:cubicBezTo>
                    <a:pt x="500481" y="366851"/>
                    <a:pt x="480755" y="776153"/>
                    <a:pt x="599113" y="1153617"/>
                  </a:cubicBezTo>
                  <a:lnTo>
                    <a:pt x="665434" y="1310839"/>
                  </a:lnTo>
                  <a:cubicBezTo>
                    <a:pt x="621211" y="1306392"/>
                    <a:pt x="569846" y="1304327"/>
                    <a:pt x="525623" y="1299880"/>
                  </a:cubicBezTo>
                  <a:cubicBezTo>
                    <a:pt x="225650" y="1238654"/>
                    <a:pt x="0" y="973917"/>
                    <a:pt x="0" y="656610"/>
                  </a:cubicBezTo>
                  <a:cubicBezTo>
                    <a:pt x="0" y="475292"/>
                    <a:pt x="73682" y="311140"/>
                    <a:pt x="192809" y="192317"/>
                  </a:cubicBezTo>
                  <a:lnTo>
                    <a:pt x="271660" y="127425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51</Words>
  <Application>Microsoft Office PowerPoint</Application>
  <PresentationFormat>A4 210 x 297 mm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木曜日は浴室清掃日ですの貼り紙</dc:title>
  <dc:subject>木曜日は浴室清掃日ですの貼り紙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2025-09-05T03:30:12Z</dcterms:modified>
  <cp:version>1</cp:version>
</cp:coreProperties>
</file>